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1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57" r:id="rId9"/>
    <p:sldId id="258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D52AA5-36CB-49C3-B759-1765E373B69C}" v="16" dt="2021-03-29T15:19:17.081"/>
    <p1510:client id="{74D13AD2-5053-4538-95C9-277497459BEE}" v="398" dt="2021-04-13T12:10:14.426"/>
    <p1510:client id="{CAC74131-8AEB-4D82-8520-6049C0AFC061}" v="822" dt="2021-03-04T17:32:29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52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8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7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7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2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0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4/13/2021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0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4514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6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9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6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0" r:id="rId5"/>
    <p:sldLayoutId id="2147483745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.cz/" TargetMode="External"/><Relationship Id="rId2" Type="http://schemas.openxmlformats.org/officeDocument/2006/relationships/hyperlink" Target="https://www.python.org/community/logo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holarlyoa.com/python-pros-and-cons/" TargetMode="External"/><Relationship Id="rId4" Type="http://schemas.openxmlformats.org/officeDocument/2006/relationships/hyperlink" Target="https://honzajavorek.cz/blog/proc-pyth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06286" y="1446715"/>
            <a:ext cx="9637485" cy="3299335"/>
          </a:xfrm>
        </p:spPr>
        <p:txBody>
          <a:bodyPr>
            <a:normAutofit/>
          </a:bodyPr>
          <a:lstStyle/>
          <a:p>
            <a:r>
              <a:rPr lang="cs-CZ">
                <a:cs typeface="Calibri Light"/>
              </a:rPr>
              <a:t>Python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06286" y="4842627"/>
            <a:ext cx="9637485" cy="72922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cs-CZ">
                <a:cs typeface="Calibri"/>
              </a:rPr>
              <a:t>Bc. Martin Majer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89AB5-A0F1-4F9C-A896-9EDE741A4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335" y="1688325"/>
            <a:ext cx="9637485" cy="3299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cs-CZ" sz="6800" cap="all" spc="-100"/>
              <a:t>Slyšeli jste někdy o jazyce                  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7E7D60-58F4-4AC2-8D9A-CF350D33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767" y="3281665"/>
            <a:ext cx="3458734" cy="116818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4EB07C-8A29-44EF-95CB-006DB430D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1141" y="4008120"/>
            <a:ext cx="728547" cy="27194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/>
              <a:t>[1] 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248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EFCBA5-48A9-4996-BAA8-DD22A8BFA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299" y="1854217"/>
            <a:ext cx="10668071" cy="45166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900" dirty="0">
                <a:ea typeface="+mn-lt"/>
                <a:cs typeface="+mn-lt"/>
              </a:rPr>
              <a:t>Python je moderní programovací jazyk. </a:t>
            </a:r>
          </a:p>
          <a:p>
            <a:pPr>
              <a:buClr>
                <a:srgbClr val="262626"/>
              </a:buClr>
            </a:pPr>
            <a:r>
              <a:rPr lang="cs-CZ" sz="2900" dirty="0">
                <a:ea typeface="+mn-lt"/>
                <a:cs typeface="+mn-lt"/>
              </a:rPr>
              <a:t>Je univerzální – pohání weby i rakety. </a:t>
            </a:r>
            <a:endParaRPr lang="cs-CZ"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cs-CZ" sz="2900" dirty="0">
                <a:ea typeface="+mn-lt"/>
                <a:cs typeface="+mn-lt"/>
              </a:rPr>
              <a:t>Dobře se čte a dá se velice rychle naučit. Je skvělý pro výuku programování. </a:t>
            </a:r>
            <a:endParaRPr lang="cs-CZ"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cs-CZ" sz="2900" dirty="0">
                <a:ea typeface="+mn-lt"/>
                <a:cs typeface="+mn-lt"/>
              </a:rPr>
              <a:t>Česká komunita je aktivní. Najdeš v ní pomoc, kamarády i práci. [2] </a:t>
            </a:r>
            <a:endParaRPr lang="cs-CZ" dirty="0"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endParaRPr lang="cs-CZ"/>
          </a:p>
          <a:p>
            <a:pPr>
              <a:buClr>
                <a:srgbClr val="262626"/>
              </a:buClr>
            </a:pPr>
            <a:endParaRPr lang="cs-CZ" sz="2900" dirty="0"/>
          </a:p>
        </p:txBody>
      </p:sp>
    </p:spTree>
    <p:extLst>
      <p:ext uri="{BB962C8B-B14F-4D97-AF65-F5344CB8AC3E}">
        <p14:creationId xmlns:p14="http://schemas.microsoft.com/office/powerpoint/2010/main" val="183868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FF85A-C1E5-421C-9C8C-4BDEFCDDD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73" y="513483"/>
            <a:ext cx="11169640" cy="4728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800" dirty="0">
                <a:ea typeface="+mn-lt"/>
                <a:cs typeface="+mn-lt"/>
              </a:rPr>
              <a:t>"No, jak už jsem naznačil, nedělám si iluze, že by byl Python řešením všech problémů světa. </a:t>
            </a:r>
          </a:p>
          <a:p>
            <a:pPr>
              <a:buClr>
                <a:srgbClr val="262626"/>
              </a:buClr>
            </a:pPr>
            <a:r>
              <a:rPr lang="cs-CZ" sz="2800" dirty="0">
                <a:ea typeface="+mn-lt"/>
                <a:cs typeface="+mn-lt"/>
              </a:rPr>
              <a:t>Ačkoliv je to víceúčelový jazyk, má svá pro a proti, tu se hodí více, tam méně. </a:t>
            </a:r>
          </a:p>
          <a:p>
            <a:pPr>
              <a:buClr>
                <a:srgbClr val="262626"/>
              </a:buClr>
            </a:pPr>
            <a:r>
              <a:rPr lang="cs-CZ" sz="2800" dirty="0">
                <a:ea typeface="+mn-lt"/>
                <a:cs typeface="+mn-lt"/>
              </a:rPr>
              <a:t>Přijde mi ale, že jsem v Pythonu objevil pěkný a silný nástroj, který přijde vhod často. </a:t>
            </a:r>
          </a:p>
          <a:p>
            <a:pPr>
              <a:buClr>
                <a:srgbClr val="262626"/>
              </a:buClr>
            </a:pPr>
            <a:r>
              <a:rPr lang="cs-CZ" sz="2800" dirty="0">
                <a:ea typeface="+mn-lt"/>
                <a:cs typeface="+mn-lt"/>
              </a:rPr>
              <a:t>Je systematický a snadný k naučení a přitom s obrovským ekosystémem. </a:t>
            </a:r>
          </a:p>
          <a:p>
            <a:pPr>
              <a:buClr>
                <a:srgbClr val="262626"/>
              </a:buClr>
            </a:pPr>
            <a:r>
              <a:rPr lang="cs-CZ" sz="2800" dirty="0">
                <a:ea typeface="+mn-lt"/>
                <a:cs typeface="+mn-lt"/>
              </a:rPr>
              <a:t>Přijde mi škoda, že se někde děcka učí programovat třeba v Pascalu nebo v C, když by se mohly stejně tak naučit rovnou Python, který má lidskou, čitelnou a rychle pochopitelnou syntaxi i pro začátečníka (na rozdíl od C), ale přitom se s ním (na rozdíl od Pascalu) píše produkční software, takže stačí prohloubit znalosti a hurá, je ze mě programátor s prakticky uplatnitelnou znalostí, kterého mohou hned někam zaměstnat." [3]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114606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065FAA58-0EDC-412F-A5F8-01968BE6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C8089CB0-2F03-4E3C-ADBB-570A3BE78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081" y="0"/>
            <a:ext cx="55107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0DBA80B1-3B69-49C0-8AC9-716ABA57F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D9D9D9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E1103-B264-49BE-BC2A-F4E40BD3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bg1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BDCBD4-6EE1-478F-8D78-B4BFEFB9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87" y="1185059"/>
            <a:ext cx="3491832" cy="4487882"/>
          </a:xfrm>
        </p:spPr>
        <p:txBody>
          <a:bodyPr>
            <a:normAutofit/>
          </a:bodyPr>
          <a:lstStyle/>
          <a:p>
            <a:pPr algn="ctr"/>
            <a:r>
              <a:rPr lang="cs-CZ" sz="4400"/>
              <a:t>Výhody a nevýhody Pythonu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A11B6-B538-4624-9628-98B823D76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939" y="276008"/>
            <a:ext cx="6146615" cy="6305984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B1CB5B-67A5-45DB-B8E1-7A09A642E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5455" y="438912"/>
            <a:ext cx="5815584" cy="598017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B59E4-F1AF-4383-BDDA-4F3B9D928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656" y="936416"/>
            <a:ext cx="5130707" cy="498516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>
                <a:latin typeface="Consolas"/>
              </a:rPr>
              <a:t>Hlavní výhody Pythonu jsou:</a:t>
            </a:r>
            <a:br>
              <a:rPr lang="cs" sz="2400" dirty="0">
                <a:latin typeface="Consolas"/>
              </a:rPr>
            </a:br>
            <a:endParaRPr lang="en-US" sz="1600" dirty="0">
              <a:latin typeface="Garamond"/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Jednoduchá zřejmá syntaxe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Dynamické psaní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Není třeba používat závorky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Automatické přidělování paměti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Aktivní komunita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cs" sz="2400" dirty="0">
                <a:latin typeface="Consolas"/>
              </a:rPr>
              <a:t>Mnoho podporovaných knihoven</a:t>
            </a:r>
          </a:p>
        </p:txBody>
      </p:sp>
    </p:spTree>
    <p:extLst>
      <p:ext uri="{BB962C8B-B14F-4D97-AF65-F5344CB8AC3E}">
        <p14:creationId xmlns:p14="http://schemas.microsoft.com/office/powerpoint/2010/main" val="15744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065FAA58-0EDC-412F-A5F8-01968BE6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C8089CB0-2F03-4E3C-ADBB-570A3BE78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081" y="0"/>
            <a:ext cx="55107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0DBA80B1-3B69-49C0-8AC9-716ABA57F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D9D9D9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E1103-B264-49BE-BC2A-F4E40BD3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bg1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BDCBD4-6EE1-478F-8D78-B4BFEFB9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87" y="1185059"/>
            <a:ext cx="3491832" cy="4487882"/>
          </a:xfrm>
        </p:spPr>
        <p:txBody>
          <a:bodyPr>
            <a:normAutofit/>
          </a:bodyPr>
          <a:lstStyle/>
          <a:p>
            <a:pPr algn="ctr"/>
            <a:r>
              <a:rPr lang="cs-CZ" sz="4400"/>
              <a:t>Výhody a nevýhody Pythonu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A11B6-B538-4624-9628-98B823D76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939" y="276008"/>
            <a:ext cx="6146615" cy="6305984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B1CB5B-67A5-45DB-B8E1-7A09A642E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5455" y="438912"/>
            <a:ext cx="5815584" cy="598017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B59E4-F1AF-4383-BDDA-4F3B9D928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656" y="936416"/>
            <a:ext cx="5130707" cy="498516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buClr>
                <a:srgbClr val="262626"/>
              </a:buClr>
              <a:buFont typeface="Garamond"/>
            </a:pPr>
            <a:r>
              <a:rPr lang="cs" sz="2400" dirty="0">
                <a:latin typeface="Consolas"/>
              </a:rPr>
              <a:t>Hlavní nevýhody Pythonu jsou:</a:t>
            </a:r>
            <a:br>
              <a:rPr lang="cs" sz="1600" dirty="0">
                <a:latin typeface="Consolas"/>
              </a:rPr>
            </a:br>
            <a:endParaRPr lang="cs" sz="2400" dirty="0">
              <a:latin typeface="Consolas"/>
            </a:endParaRPr>
          </a:p>
          <a:p>
            <a:pPr>
              <a:lnSpc>
                <a:spcPct val="90000"/>
              </a:lnSpc>
            </a:pPr>
            <a:r>
              <a:rPr lang="cs" sz="2400" dirty="0">
                <a:latin typeface="Consolas"/>
              </a:rPr>
              <a:t>Python je trochu pomalý a může se stát nepraktickým pro velké a složité aplikace</a:t>
            </a:r>
          </a:p>
          <a:p>
            <a:pPr>
              <a:lnSpc>
                <a:spcPct val="90000"/>
              </a:lnSpc>
            </a:pPr>
            <a:r>
              <a:rPr lang="cs" sz="2400" dirty="0">
                <a:latin typeface="Consolas"/>
              </a:rPr>
              <a:t>Je to vyšší programovací jazyk, který není vhodná pro psaní programů na úrovni hardwaru</a:t>
            </a:r>
          </a:p>
          <a:p>
            <a:pPr>
              <a:lnSpc>
                <a:spcPct val="90000"/>
              </a:lnSpc>
            </a:pPr>
            <a:r>
              <a:rPr lang="cs" sz="2400" dirty="0">
                <a:latin typeface="Consolas"/>
              </a:rPr>
              <a:t>U některých úkolů může být implicitní přidělení paměti nevýhodou [4]</a:t>
            </a:r>
          </a:p>
          <a:p>
            <a:pPr>
              <a:lnSpc>
                <a:spcPct val="90000"/>
              </a:lnSpc>
              <a:buClr>
                <a:srgbClr val="262626"/>
              </a:buClr>
              <a:buFont typeface="Garamond"/>
            </a:pPr>
            <a:endParaRPr lang="cs" sz="2400" dirty="0"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8203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4BED5A-E98E-4DA0-BAA5-4F6AB2492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64B94A-E40E-48CE-BD7B-C1A30AE57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3982" y="488542"/>
            <a:ext cx="11244036" cy="5880916"/>
          </a:xfrm>
          <a:prstGeom prst="rect">
            <a:avLst/>
          </a:prstGeom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EC5CA6-6479-49D5-B4B5-5643D26B8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4442" y="2057401"/>
            <a:ext cx="0" cy="27432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1B26337-5AA4-470D-9687-5907CB53B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685800"/>
            <a:ext cx="10853928" cy="5486400"/>
          </a:xfrm>
          <a:prstGeom prst="rect">
            <a:avLst/>
          </a:prstGeom>
          <a:noFill/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6207A-7761-4098-9270-783A7BD8C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40" y="1000370"/>
            <a:ext cx="3462079" cy="4857262"/>
          </a:xfrm>
        </p:spPr>
        <p:txBody>
          <a:bodyPr>
            <a:normAutofit/>
          </a:bodyPr>
          <a:lstStyle/>
          <a:p>
            <a:pPr algn="r"/>
            <a:r>
              <a:rPr lang="cs-CZ" sz="4400">
                <a:solidFill>
                  <a:srgbClr val="FFFFFF"/>
                </a:solidFill>
              </a:rPr>
              <a:t>Využití Pythonu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28D7A-5979-408B-9E91-03C9F1F0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691" y="1000370"/>
            <a:ext cx="6212310" cy="4857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z="2400" dirty="0">
                <a:solidFill>
                  <a:srgbClr val="FFFFFF"/>
                </a:solidFill>
              </a:rPr>
              <a:t>Skriptování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Vědecké výpočty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Webové aplikace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Webové stránky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Administrace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Grafika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Audio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Networking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Hry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Aplikace pro chytré telefony</a:t>
            </a:r>
          </a:p>
          <a:p>
            <a:pPr>
              <a:buClr>
                <a:srgbClr val="262626"/>
              </a:buClr>
            </a:pPr>
            <a:r>
              <a:rPr lang="cs-CZ" sz="2400" dirty="0">
                <a:solidFill>
                  <a:srgbClr val="FFFFFF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28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38C79-5CB3-418C-AEB2-F751A8FB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>
                <a:solidFill>
                  <a:schemeClr val="tx1"/>
                </a:solidFill>
              </a:rPr>
              <a:t>Dotazy?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734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8BE6-4BAF-410B-9801-3AC2C951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A6F95-F409-4FE4-84BB-385F6875F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[1] </a:t>
            </a:r>
            <a:r>
              <a:rPr lang="en-US" sz="2400" i="1" dirty="0">
                <a:ea typeface="+mn-lt"/>
                <a:cs typeface="+mn-lt"/>
              </a:rPr>
              <a:t>The Python Logo</a:t>
            </a:r>
            <a:r>
              <a:rPr lang="en-US" sz="2400" dirty="0">
                <a:ea typeface="+mn-lt"/>
                <a:cs typeface="+mn-lt"/>
              </a:rPr>
              <a:t> [online]. [cit. 2021-03-04]. </a:t>
            </a:r>
            <a:r>
              <a:rPr lang="en-US" sz="2400" dirty="0" err="1">
                <a:ea typeface="+mn-lt"/>
                <a:cs typeface="+mn-lt"/>
              </a:rPr>
              <a:t>Dostupné</a:t>
            </a:r>
            <a:r>
              <a:rPr lang="en-US" sz="2400" dirty="0">
                <a:ea typeface="+mn-lt"/>
                <a:cs typeface="+mn-lt"/>
              </a:rPr>
              <a:t> z: </a:t>
            </a:r>
            <a:r>
              <a:rPr lang="en-US" sz="2400" dirty="0">
                <a:ea typeface="+mn-lt"/>
                <a:cs typeface="+mn-lt"/>
                <a:hlinkClick r:id="rId2"/>
              </a:rPr>
              <a:t>https://www.python.org/community/logos/</a:t>
            </a:r>
            <a:r>
              <a:rPr lang="en-US" sz="2400" dirty="0">
                <a:ea typeface="+mn-lt"/>
                <a:cs typeface="+mn-lt"/>
              </a:rPr>
              <a:t> </a:t>
            </a:r>
          </a:p>
          <a:p>
            <a:pPr>
              <a:buClr>
                <a:srgbClr val="262626"/>
              </a:buClr>
            </a:pPr>
            <a:r>
              <a:rPr lang="en-US" sz="2400" dirty="0"/>
              <a:t>[2] </a:t>
            </a:r>
            <a:r>
              <a:rPr lang="en-US" sz="2400" i="1" dirty="0">
                <a:ea typeface="+mn-lt"/>
                <a:cs typeface="+mn-lt"/>
              </a:rPr>
              <a:t>Python v ČR</a:t>
            </a:r>
            <a:r>
              <a:rPr lang="en-US" sz="2400" dirty="0">
                <a:ea typeface="+mn-lt"/>
                <a:cs typeface="+mn-lt"/>
              </a:rPr>
              <a:t> [online]. [cit. 2021-03-04]. </a:t>
            </a:r>
            <a:r>
              <a:rPr lang="en-US" sz="2400" err="1">
                <a:ea typeface="+mn-lt"/>
                <a:cs typeface="+mn-lt"/>
              </a:rPr>
              <a:t>Dostupné</a:t>
            </a:r>
            <a:r>
              <a:rPr lang="en-US" sz="2400" dirty="0">
                <a:ea typeface="+mn-lt"/>
                <a:cs typeface="+mn-lt"/>
              </a:rPr>
              <a:t> z: </a:t>
            </a:r>
            <a:r>
              <a:rPr lang="en-US" sz="2400" dirty="0">
                <a:ea typeface="+mn-lt"/>
                <a:cs typeface="+mn-lt"/>
                <a:hlinkClick r:id="rId3"/>
              </a:rPr>
              <a:t>https://python.cz/</a:t>
            </a:r>
            <a:r>
              <a:rPr lang="en-US" sz="2400" dirty="0">
                <a:ea typeface="+mn-lt"/>
                <a:cs typeface="+mn-lt"/>
              </a:rPr>
              <a:t> </a:t>
            </a:r>
            <a:endParaRPr lang="en-US" sz="2400" dirty="0"/>
          </a:p>
          <a:p>
            <a:pPr>
              <a:buClr>
                <a:srgbClr val="262626"/>
              </a:buClr>
            </a:pPr>
            <a:r>
              <a:rPr lang="en-US" sz="2400" dirty="0">
                <a:ea typeface="+mn-lt"/>
                <a:cs typeface="+mn-lt"/>
              </a:rPr>
              <a:t>[3] </a:t>
            </a:r>
            <a:r>
              <a:rPr lang="en-US" sz="2400" i="1" dirty="0">
                <a:ea typeface="+mn-lt"/>
                <a:cs typeface="+mn-lt"/>
              </a:rPr>
              <a:t>Proč Python?</a:t>
            </a:r>
            <a:r>
              <a:rPr lang="en-US" sz="2400" dirty="0">
                <a:ea typeface="+mn-lt"/>
                <a:cs typeface="+mn-lt"/>
              </a:rPr>
              <a:t> [online]. [cit. 2021-03-04]. </a:t>
            </a:r>
            <a:r>
              <a:rPr lang="en-US" sz="2400" err="1">
                <a:ea typeface="+mn-lt"/>
                <a:cs typeface="+mn-lt"/>
              </a:rPr>
              <a:t>Dostupné</a:t>
            </a:r>
            <a:r>
              <a:rPr lang="en-US" sz="2400" dirty="0">
                <a:ea typeface="+mn-lt"/>
                <a:cs typeface="+mn-lt"/>
              </a:rPr>
              <a:t> z: </a:t>
            </a:r>
            <a:r>
              <a:rPr lang="en-US" sz="2400" dirty="0">
                <a:ea typeface="+mn-lt"/>
                <a:cs typeface="+mn-lt"/>
                <a:hlinkClick r:id="rId4"/>
              </a:rPr>
              <a:t>https://honzajavorek.cz/blog/proc-python/</a:t>
            </a:r>
            <a:endParaRPr lang="en-US" sz="2400" dirty="0"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en-US" sz="2400" dirty="0">
                <a:ea typeface="+mn-lt"/>
                <a:cs typeface="+mn-lt"/>
              </a:rPr>
              <a:t>[4] </a:t>
            </a:r>
            <a:r>
              <a:rPr lang="en-US" sz="2400" i="1" dirty="0">
                <a:ea typeface="+mn-lt"/>
                <a:cs typeface="+mn-lt"/>
              </a:rPr>
              <a:t>Python: Pros and Cons</a:t>
            </a:r>
            <a:r>
              <a:rPr lang="en-US" sz="2400" dirty="0">
                <a:ea typeface="+mn-lt"/>
                <a:cs typeface="+mn-lt"/>
              </a:rPr>
              <a:t> [online]. [cit. 2021-03-04]. </a:t>
            </a:r>
            <a:r>
              <a:rPr lang="en-US" sz="2400" err="1">
                <a:ea typeface="+mn-lt"/>
                <a:cs typeface="+mn-lt"/>
              </a:rPr>
              <a:t>Dostupné</a:t>
            </a:r>
            <a:r>
              <a:rPr lang="en-US" sz="2400" dirty="0">
                <a:ea typeface="+mn-lt"/>
                <a:cs typeface="+mn-lt"/>
              </a:rPr>
              <a:t> z: </a:t>
            </a:r>
            <a:r>
              <a:rPr lang="en-US" sz="2400" dirty="0">
                <a:ea typeface="+mn-lt"/>
                <a:cs typeface="+mn-lt"/>
                <a:hlinkClick r:id="rId5"/>
              </a:rPr>
              <a:t>https://scholarlyoa.com/python-pros-and-cons/</a:t>
            </a:r>
            <a:r>
              <a:rPr lang="en-US" sz="2400" dirty="0">
                <a:ea typeface="+mn-lt"/>
                <a:cs typeface="+mn-lt"/>
              </a:rPr>
              <a:t> </a:t>
            </a:r>
          </a:p>
          <a:p>
            <a:pPr>
              <a:buClr>
                <a:srgbClr val="262626"/>
              </a:buClr>
            </a:pP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595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SavonVTI</vt:lpstr>
      <vt:lpstr>Python</vt:lpstr>
      <vt:lpstr>Slyšeli jste někdy o jazyce                  ?</vt:lpstr>
      <vt:lpstr>Prezentace aplikace PowerPoint</vt:lpstr>
      <vt:lpstr>Prezentace aplikace PowerPoint</vt:lpstr>
      <vt:lpstr>Výhody a nevýhody Pythonu</vt:lpstr>
      <vt:lpstr>Výhody a nevýhody Pythonu</vt:lpstr>
      <vt:lpstr>Využití Pythonu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</dc:title>
  <dc:creator/>
  <cp:lastModifiedBy/>
  <cp:revision>168</cp:revision>
  <dcterms:created xsi:type="dcterms:W3CDTF">2012-08-16T00:56:33Z</dcterms:created>
  <dcterms:modified xsi:type="dcterms:W3CDTF">2021-04-13T12:10:14Z</dcterms:modified>
</cp:coreProperties>
</file>