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175FDC-32FB-4C5F-A21B-03AE9E9A9ACD}" v="13" dt="2021-03-12T09:46:29.326"/>
    <p1510:client id="{72D74D1F-9EDB-4F93-B090-F640BD2DA7B4}" v="179" dt="2021-03-12T09:42:19.366"/>
    <p1510:client id="{82749915-FA2E-4B1D-AFC7-3E9B7CE55FD3}" v="61" dt="2021-03-29T15:24:32.332"/>
    <p1510:client id="{9055C07B-7889-4C30-A97A-03AAFD23BEB4}" v="30" dt="2021-04-13T12:18:27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29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0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53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122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180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142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89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60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76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7157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182162-B517-4B41-B039-339F87FAE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608E55-EBC6-4977-B112-7075FC8F6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744" y="908054"/>
            <a:ext cx="7239406" cy="497061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59565" y="1170968"/>
            <a:ext cx="6446386" cy="4474770"/>
          </a:xfrm>
        </p:spPr>
        <p:txBody>
          <a:bodyPr anchor="ctr">
            <a:normAutofit/>
          </a:bodyPr>
          <a:lstStyle/>
          <a:p>
            <a:pPr algn="r"/>
            <a:r>
              <a:rPr lang="cs-CZ" sz="6000">
                <a:solidFill>
                  <a:srgbClr val="FFFFFF"/>
                </a:solidFill>
                <a:cs typeface="Calibri Light"/>
              </a:rPr>
              <a:t>Proměnné a cykly v Pythonu</a:t>
            </a:r>
            <a:endParaRPr lang="cs-CZ" sz="600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F92874-EB6E-497E-88EA-BC2A8F551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8" y="908054"/>
            <a:ext cx="3378706" cy="497061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361003" y="1170968"/>
            <a:ext cx="2750946" cy="44747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400">
                <a:solidFill>
                  <a:srgbClr val="FFFFFF"/>
                </a:solidFill>
                <a:cs typeface="Calibri"/>
              </a:rPr>
              <a:t>Bc. Martin Majer</a:t>
            </a: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EF4DBE-A60E-4AAE-9D62-1147461CD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745" y="751211"/>
            <a:ext cx="7242048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955649-790D-4997-9D50-C1D8E32C1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54768"/>
            <a:ext cx="33832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839B1D-4A8C-403C-9D1B-B83CF1DB6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745" y="5946475"/>
            <a:ext cx="7242048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818AF9-99F4-4DD9-A3EB-0A3477509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5950032"/>
            <a:ext cx="33832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5BABA-B391-4E0A-8285-933975A70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Dynamický typový systém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DE48C-2BC7-47FC-BFB4-636418964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143477" cy="3634486"/>
          </a:xfrm>
        </p:spPr>
        <p:txBody>
          <a:bodyPr>
            <a:normAutofit/>
          </a:bodyPr>
          <a:lstStyle/>
          <a:p>
            <a:pPr marL="305435" indent="-305435"/>
            <a:r>
              <a:rPr lang="cs-CZ" sz="2400">
                <a:ea typeface="+mn-lt"/>
                <a:cs typeface="+mn-lt"/>
              </a:rPr>
              <a:t>Python obsahuje dynamický typový systém, kde není nutné deklarovat typ proměnné, tedy pokud napíšeme a = 5, sám si určí, že se jedná o celé číslo, tedy integer. </a:t>
            </a:r>
          </a:p>
          <a:p>
            <a:pPr marL="305435" indent="-305435"/>
            <a:r>
              <a:rPr lang="cs-CZ" sz="2400">
                <a:ea typeface="+mn-lt"/>
                <a:cs typeface="+mn-lt"/>
              </a:rPr>
              <a:t>Když napíšeme b = 0.5, sám si určí, že se jedná o desetinné číslo, tedy typ float. </a:t>
            </a:r>
          </a:p>
          <a:p>
            <a:pPr marL="305435" indent="-305435"/>
            <a:r>
              <a:rPr lang="cs-CZ" sz="2400">
                <a:ea typeface="+mn-lt"/>
                <a:cs typeface="+mn-lt"/>
              </a:rPr>
              <a:t>Samozřejmě v některých případech je vhodné si sám určit, o jaký typ proměnné se jedná, například při použití Boolean. </a:t>
            </a: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406693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A044-BA50-41A4-940E-3C9D35675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Zápis proměnných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FD4E5-0C62-4E0D-88F7-B578D8F9C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831347"/>
            <a:ext cx="11029615" cy="3634486"/>
          </a:xfrm>
        </p:spPr>
        <p:txBody>
          <a:bodyPr/>
          <a:lstStyle/>
          <a:p>
            <a:pPr marL="305435" indent="-305435"/>
            <a:r>
              <a:rPr lang="cs-CZ" sz="2400">
                <a:ea typeface="+mn-lt"/>
                <a:cs typeface="+mn-lt"/>
              </a:rPr>
              <a:t>Boolean se zapisuje jako bool </a:t>
            </a:r>
          </a:p>
          <a:p>
            <a:pPr marL="305435" indent="-305435"/>
            <a:r>
              <a:rPr lang="cs-CZ" sz="2400">
                <a:ea typeface="+mn-lt"/>
                <a:cs typeface="+mn-lt"/>
              </a:rPr>
              <a:t>Pokaždé zapíšeme do proměnné </a:t>
            </a:r>
            <a:r>
              <a:rPr lang="cs-CZ" sz="2400" i="1">
                <a:ea typeface="+mn-lt"/>
                <a:cs typeface="+mn-lt"/>
              </a:rPr>
              <a:t>a</a:t>
            </a:r>
            <a:r>
              <a:rPr lang="cs-CZ" sz="2400">
                <a:ea typeface="+mn-lt"/>
                <a:cs typeface="+mn-lt"/>
              </a:rPr>
              <a:t> číslici </a:t>
            </a:r>
            <a:r>
              <a:rPr lang="cs-CZ" sz="2400">
                <a:latin typeface="Candara"/>
                <a:ea typeface="+mn-lt"/>
                <a:cs typeface="+mn-lt"/>
              </a:rPr>
              <a:t>1</a:t>
            </a:r>
            <a:r>
              <a:rPr lang="cs-CZ" sz="2400">
                <a:ea typeface="+mn-lt"/>
                <a:cs typeface="+mn-lt"/>
              </a:rPr>
              <a:t>, ale vždy znamená něco jiného. </a:t>
            </a:r>
            <a:endParaRPr lang="cs-CZ" sz="2400" dirty="0"/>
          </a:p>
          <a:p>
            <a:pPr marL="305435" indent="-305435"/>
            <a:endParaRPr lang="cs-CZ" sz="24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AACA33C-B750-4353-89A5-C20681AB0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894" y="2724626"/>
            <a:ext cx="1756084" cy="446048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D2E91D6-4F73-42A4-9D9A-A7AE780C5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510" y="3340049"/>
            <a:ext cx="1746559" cy="398656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31E73C1-97FE-4934-A1DA-09CE2DBF6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6483" y="3794848"/>
            <a:ext cx="1748650" cy="49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35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88000">
              <a:schemeClr val="bg1">
                <a:shade val="94000"/>
                <a:satMod val="110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F4EB5C-ED25-4675-8255-2F5B12CFF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14EC6E-A557-42A2-BCDC-3ABFFC5E5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5482C9-EB42-4BFE-95BF-7FD661F0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39E646-A625-4A26-86ED-BD90EDD32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28C565D-A991-4381-AC37-76A58A4A1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70FD69-0412-4BED-83EE-047FED084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960" y="1507414"/>
            <a:ext cx="7295507" cy="37033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V základní verzi Pythonu se nenachází cyklus Do-While (Repeat-Until)! </a:t>
            </a:r>
          </a:p>
          <a:p>
            <a:r>
              <a:rPr lang="en-US" sz="44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  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180431-F4DE-415D-BCBB-9316423C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3642"/>
            <a:ext cx="11298933" cy="512708"/>
          </a:xfrm>
          <a:prstGeom prst="rect">
            <a:avLst/>
          </a:prstGeom>
          <a:solidFill>
            <a:srgbClr val="969FA7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ABD997-5EF9-4E9B-AFBB-F6DFAAF3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2209064" y="3329711"/>
            <a:ext cx="3703320" cy="5872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AB5EE6-A047-4B18-B998-D46DF3C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878019"/>
            <a:ext cx="11298933" cy="512708"/>
          </a:xfrm>
          <a:prstGeom prst="rect">
            <a:avLst/>
          </a:prstGeom>
          <a:solidFill>
            <a:srgbClr val="969FA7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7030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1B8ED-CA46-46EA-B68F-95325800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555" y="619530"/>
            <a:ext cx="11029616" cy="1188720"/>
          </a:xfrm>
        </p:spPr>
        <p:txBody>
          <a:bodyPr/>
          <a:lstStyle/>
          <a:p>
            <a:r>
              <a:rPr lang="cs-CZ"/>
              <a:t>Cyklus while</a:t>
            </a:r>
          </a:p>
        </p:txBody>
      </p:sp>
      <p:pic>
        <p:nvPicPr>
          <p:cNvPr id="6" name="Obrázek 6" descr="Obsah obrázku text&#10;&#10;Popis se vygeneroval automaticky.">
            <a:extLst>
              <a:ext uri="{FF2B5EF4-FFF2-40B4-BE49-F238E27FC236}">
                <a16:creationId xmlns:a16="http://schemas.microsoft.com/office/drawing/2014/main" id="{A8E8A30E-4DBF-4864-B834-F70891FB52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0593" y="3014990"/>
            <a:ext cx="2130812" cy="1951695"/>
          </a:xfrm>
        </p:spPr>
      </p:pic>
    </p:spTree>
    <p:extLst>
      <p:ext uri="{BB962C8B-B14F-4D97-AF65-F5344CB8AC3E}">
        <p14:creationId xmlns:p14="http://schemas.microsoft.com/office/powerpoint/2010/main" val="356611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A99CC-A772-45FF-93DA-23F3B6138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618746"/>
            <a:ext cx="11029616" cy="1188720"/>
          </a:xfrm>
        </p:spPr>
        <p:txBody>
          <a:bodyPr/>
          <a:lstStyle/>
          <a:p>
            <a:r>
              <a:rPr lang="cs-CZ"/>
              <a:t>Cyklus for</a:t>
            </a:r>
          </a:p>
        </p:txBody>
      </p:sp>
      <p:pic>
        <p:nvPicPr>
          <p:cNvPr id="6" name="Obrázek 6" descr="Obsah obrázku text&#10;&#10;Popis se vygeneroval automaticky.">
            <a:extLst>
              <a:ext uri="{FF2B5EF4-FFF2-40B4-BE49-F238E27FC236}">
                <a16:creationId xmlns:a16="http://schemas.microsoft.com/office/drawing/2014/main" id="{6545E3AD-68FF-4608-A7C6-D2DEC06525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4482" y="3291797"/>
            <a:ext cx="7448084" cy="1463132"/>
          </a:xfrm>
        </p:spPr>
      </p:pic>
    </p:spTree>
    <p:extLst>
      <p:ext uri="{BB962C8B-B14F-4D97-AF65-F5344CB8AC3E}">
        <p14:creationId xmlns:p14="http://schemas.microsoft.com/office/powerpoint/2010/main" val="355042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F4EB5C-ED25-4675-8255-2F5B12CFF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14EC6E-A557-42A2-BCDC-3ABFFC5E5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5482C9-EB42-4BFE-95BF-7FD661F0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39E646-A625-4A26-86ED-BD90EDD32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DD60C94-0C9C-47B7-BE88-045235ACC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708F74-D77F-4A81-9E0E-7C8A50217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33" y="1552397"/>
            <a:ext cx="7231784" cy="36540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0" kern="1200" cap="all">
                <a:solidFill>
                  <a:schemeClr val="tx2"/>
                </a:solidFill>
                <a:latin typeface="+mj-lt"/>
                <a:ea typeface="+mj-ea"/>
                <a:cs typeface="+mj-cs"/>
              </a:rPr>
              <a:t>Dotazy?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CF7016-AC99-433F-B943-24C3736E0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0"/>
            <a:ext cx="7579574" cy="6436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3737D1-A930-4E3E-9160-3CD4AEC72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1" y="453642"/>
            <a:ext cx="3615596" cy="64511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1CFF33-010E-4E26-A285-83B182982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5707627"/>
            <a:ext cx="11293913" cy="64922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378341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Širokoúhlá obrazovka</PresentationFormat>
  <Paragraphs>0</Paragraphs>
  <Slides>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DividendVTI</vt:lpstr>
      <vt:lpstr>Proměnné a cykly v Pythonu</vt:lpstr>
      <vt:lpstr>Dynamický typový systém</vt:lpstr>
      <vt:lpstr>Zápis proměnných</vt:lpstr>
      <vt:lpstr>V základní verzi Pythonu se nenachází cyklus Do-While (Repeat-Until)!    </vt:lpstr>
      <vt:lpstr>Cyklus while</vt:lpstr>
      <vt:lpstr>Cyklus for</vt:lpstr>
      <vt:lpstr>Dotazy?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</dc:title>
  <dc:creator/>
  <cp:lastModifiedBy/>
  <cp:revision>73</cp:revision>
  <dcterms:created xsi:type="dcterms:W3CDTF">2012-08-16T00:56:33Z</dcterms:created>
  <dcterms:modified xsi:type="dcterms:W3CDTF">2021-04-13T12:18:31Z</dcterms:modified>
</cp:coreProperties>
</file>