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7" r:id="rId1"/>
  </p:sldMasterIdLst>
  <p:sldIdLst>
    <p:sldId id="256" r:id="rId2"/>
    <p:sldId id="269" r:id="rId3"/>
    <p:sldId id="268" r:id="rId4"/>
    <p:sldId id="257" r:id="rId5"/>
    <p:sldId id="258" r:id="rId6"/>
    <p:sldId id="259" r:id="rId7"/>
    <p:sldId id="260" r:id="rId8"/>
    <p:sldId id="262" r:id="rId9"/>
    <p:sldId id="267" r:id="rId10"/>
    <p:sldId id="263" r:id="rId11"/>
    <p:sldId id="264" r:id="rId12"/>
    <p:sldId id="266" r:id="rId13"/>
    <p:sldId id="265" r:id="rId14"/>
    <p:sldId id="261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7F03B7-EBF3-47D9-930B-EE44779554B8}" v="562" dt="2021-04-13T10:51:25.333"/>
    <p1510:client id="{76C08220-568F-4ED4-BE6D-21B098AD566D}" v="27" dt="2021-03-29T13:39:11.968"/>
    <p1510:client id="{CA7E005A-6456-4A8D-80A0-50A5C040D00A}" v="21" dt="2021-03-05T14:58:22.842"/>
    <p1510:client id="{D3285740-7091-4A31-BBFC-BF25E8158DB0}" v="39" dt="2021-03-05T16:02:00.166"/>
    <p1510:client id="{DAE79F3A-7995-4A37-AF61-428B141ADBA2}" v="452" dt="2021-02-24T16:44:24.320"/>
    <p1510:client id="{FBF4117C-65CE-4B5F-A82D-9D9087705663}" v="18" dt="2021-03-01T14:34:20.02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tin Majer" userId="4775bef14b734dd4" providerId="Windows Live" clId="Web-{CA7E005A-6456-4A8D-80A0-50A5C040D00A}"/>
    <pc:docChg chg="modSld">
      <pc:chgData name="Martin Majer" userId="4775bef14b734dd4" providerId="Windows Live" clId="Web-{CA7E005A-6456-4A8D-80A0-50A5C040D00A}" dt="2021-03-05T14:58:22.154" v="9" actId="20577"/>
      <pc:docMkLst>
        <pc:docMk/>
      </pc:docMkLst>
      <pc:sldChg chg="modSp">
        <pc:chgData name="Martin Majer" userId="4775bef14b734dd4" providerId="Windows Live" clId="Web-{CA7E005A-6456-4A8D-80A0-50A5C040D00A}" dt="2021-03-05T14:58:22.154" v="9" actId="20577"/>
        <pc:sldMkLst>
          <pc:docMk/>
          <pc:sldMk cId="109857222" sldId="256"/>
        </pc:sldMkLst>
        <pc:spChg chg="mod">
          <ac:chgData name="Martin Majer" userId="4775bef14b734dd4" providerId="Windows Live" clId="Web-{CA7E005A-6456-4A8D-80A0-50A5C040D00A}" dt="2021-03-05T14:58:22.154" v="9" actId="20577"/>
          <ac:spMkLst>
            <pc:docMk/>
            <pc:sldMk cId="109857222" sldId="256"/>
            <ac:spMk id="2" creationId="{00000000-0000-0000-0000-000000000000}"/>
          </ac:spMkLst>
        </pc:spChg>
      </pc:sldChg>
    </pc:docChg>
  </pc:docChgLst>
  <pc:docChgLst>
    <pc:chgData name="Martin Majer" userId="4775bef14b734dd4" providerId="Windows Live" clId="Web-{D3285740-7091-4A31-BBFC-BF25E8158DB0}"/>
    <pc:docChg chg="addSld modSld">
      <pc:chgData name="Martin Majer" userId="4775bef14b734dd4" providerId="Windows Live" clId="Web-{D3285740-7091-4A31-BBFC-BF25E8158DB0}" dt="2021-03-05T16:01:59.776" v="18" actId="20577"/>
      <pc:docMkLst>
        <pc:docMk/>
      </pc:docMkLst>
      <pc:sldChg chg="modSp add replId">
        <pc:chgData name="Martin Majer" userId="4775bef14b734dd4" providerId="Windows Live" clId="Web-{D3285740-7091-4A31-BBFC-BF25E8158DB0}" dt="2021-03-05T16:01:59.776" v="18" actId="20577"/>
        <pc:sldMkLst>
          <pc:docMk/>
          <pc:sldMk cId="108222863" sldId="267"/>
        </pc:sldMkLst>
        <pc:spChg chg="mod">
          <ac:chgData name="Martin Majer" userId="4775bef14b734dd4" providerId="Windows Live" clId="Web-{D3285740-7091-4A31-BBFC-BF25E8158DB0}" dt="2021-03-05T16:01:59.776" v="18" actId="20577"/>
          <ac:spMkLst>
            <pc:docMk/>
            <pc:sldMk cId="108222863" sldId="267"/>
            <ac:spMk id="3" creationId="{A5DF9A54-201A-409A-8444-AB8C557F9D33}"/>
          </ac:spMkLst>
        </pc:spChg>
      </pc:sldChg>
    </pc:docChg>
  </pc:docChgLst>
  <pc:docChgLst>
    <pc:chgData name="Martin Majer" userId="4775bef14b734dd4" providerId="Windows Live" clId="Web-{447F03B7-EBF3-47D9-930B-EE44779554B8}"/>
    <pc:docChg chg="addSld delSld modSld sldOrd">
      <pc:chgData name="Martin Majer" userId="4775bef14b734dd4" providerId="Windows Live" clId="Web-{447F03B7-EBF3-47D9-930B-EE44779554B8}" dt="2021-04-13T10:51:24.567" v="347" actId="20577"/>
      <pc:docMkLst>
        <pc:docMk/>
      </pc:docMkLst>
      <pc:sldChg chg="modSp">
        <pc:chgData name="Martin Majer" userId="4775bef14b734dd4" providerId="Windows Live" clId="Web-{447F03B7-EBF3-47D9-930B-EE44779554B8}" dt="2021-04-13T10:24:03.042" v="94" actId="1076"/>
        <pc:sldMkLst>
          <pc:docMk/>
          <pc:sldMk cId="109857222" sldId="256"/>
        </pc:sldMkLst>
        <pc:spChg chg="mod">
          <ac:chgData name="Martin Majer" userId="4775bef14b734dd4" providerId="Windows Live" clId="Web-{447F03B7-EBF3-47D9-930B-EE44779554B8}" dt="2021-04-13T10:24:03.042" v="94" actId="1076"/>
          <ac:spMkLst>
            <pc:docMk/>
            <pc:sldMk cId="109857222" sldId="256"/>
            <ac:spMk id="3" creationId="{00000000-0000-0000-0000-000000000000}"/>
          </ac:spMkLst>
        </pc:spChg>
      </pc:sldChg>
      <pc:sldChg chg="addSp delSp modSp addAnim delAnim modAnim">
        <pc:chgData name="Martin Majer" userId="4775bef14b734dd4" providerId="Windows Live" clId="Web-{447F03B7-EBF3-47D9-930B-EE44779554B8}" dt="2021-04-13T10:27:53.257" v="114"/>
        <pc:sldMkLst>
          <pc:docMk/>
          <pc:sldMk cId="2948049881" sldId="257"/>
        </pc:sldMkLst>
        <pc:spChg chg="mod">
          <ac:chgData name="Martin Majer" userId="4775bef14b734dd4" providerId="Windows Live" clId="Web-{447F03B7-EBF3-47D9-930B-EE44779554B8}" dt="2021-04-13T10:26:46.144" v="97" actId="14100"/>
          <ac:spMkLst>
            <pc:docMk/>
            <pc:sldMk cId="2948049881" sldId="257"/>
            <ac:spMk id="3" creationId="{EBA626A8-ECB0-4FCB-9028-57A467A3248C}"/>
          </ac:spMkLst>
        </pc:spChg>
        <pc:spChg chg="add mod">
          <ac:chgData name="Martin Majer" userId="4775bef14b734dd4" providerId="Windows Live" clId="Web-{447F03B7-EBF3-47D9-930B-EE44779554B8}" dt="2021-04-13T10:27:36.491" v="112" actId="20577"/>
          <ac:spMkLst>
            <pc:docMk/>
            <pc:sldMk cId="2948049881" sldId="257"/>
            <ac:spMk id="4" creationId="{838E9373-3DA1-4384-89A8-7B8667D06995}"/>
          </ac:spMkLst>
        </pc:spChg>
        <pc:spChg chg="add del">
          <ac:chgData name="Martin Majer" userId="4775bef14b734dd4" providerId="Windows Live" clId="Web-{447F03B7-EBF3-47D9-930B-EE44779554B8}" dt="2021-04-13T10:27:53.257" v="114"/>
          <ac:spMkLst>
            <pc:docMk/>
            <pc:sldMk cId="2948049881" sldId="257"/>
            <ac:spMk id="6" creationId="{7BFB6738-2C90-4DB0-9A03-2E75425A8E50}"/>
          </ac:spMkLst>
        </pc:spChg>
      </pc:sldChg>
      <pc:sldChg chg="addSp modSp addAnim modAnim">
        <pc:chgData name="Martin Majer" userId="4775bef14b734dd4" providerId="Windows Live" clId="Web-{447F03B7-EBF3-47D9-930B-EE44779554B8}" dt="2021-04-13T10:29:44.763" v="149"/>
        <pc:sldMkLst>
          <pc:docMk/>
          <pc:sldMk cId="3063519927" sldId="258"/>
        </pc:sldMkLst>
        <pc:spChg chg="mod">
          <ac:chgData name="Martin Majer" userId="4775bef14b734dd4" providerId="Windows Live" clId="Web-{447F03B7-EBF3-47D9-930B-EE44779554B8}" dt="2021-04-13T10:29:37.794" v="142" actId="14100"/>
          <ac:spMkLst>
            <pc:docMk/>
            <pc:sldMk cId="3063519927" sldId="258"/>
            <ac:spMk id="3" creationId="{EBA626A8-ECB0-4FCB-9028-57A467A3248C}"/>
          </ac:spMkLst>
        </pc:spChg>
        <pc:picChg chg="add mod">
          <ac:chgData name="Martin Majer" userId="4775bef14b734dd4" providerId="Windows Live" clId="Web-{447F03B7-EBF3-47D9-930B-EE44779554B8}" dt="2021-04-13T10:29:40.075" v="145" actId="1076"/>
          <ac:picMkLst>
            <pc:docMk/>
            <pc:sldMk cId="3063519927" sldId="258"/>
            <ac:picMk id="4" creationId="{F8807661-74B6-43A9-BD8F-BDA76BCEAA43}"/>
          </ac:picMkLst>
        </pc:picChg>
      </pc:sldChg>
      <pc:sldChg chg="addSp modSp addAnim modAnim">
        <pc:chgData name="Martin Majer" userId="4775bef14b734dd4" providerId="Windows Live" clId="Web-{447F03B7-EBF3-47D9-930B-EE44779554B8}" dt="2021-04-13T10:28:17.946" v="125" actId="1076"/>
        <pc:sldMkLst>
          <pc:docMk/>
          <pc:sldMk cId="3275657405" sldId="259"/>
        </pc:sldMkLst>
        <pc:spChg chg="add mod">
          <ac:chgData name="Martin Majer" userId="4775bef14b734dd4" providerId="Windows Live" clId="Web-{447F03B7-EBF3-47D9-930B-EE44779554B8}" dt="2021-04-13T10:28:17.946" v="125" actId="1076"/>
          <ac:spMkLst>
            <pc:docMk/>
            <pc:sldMk cId="3275657405" sldId="259"/>
            <ac:spMk id="6" creationId="{60593332-6B0C-45A3-A1F7-29D20A63BC7E}"/>
          </ac:spMkLst>
        </pc:spChg>
        <pc:picChg chg="add mod">
          <ac:chgData name="Martin Majer" userId="4775bef14b734dd4" providerId="Windows Live" clId="Web-{447F03B7-EBF3-47D9-930B-EE44779554B8}" dt="2021-04-13T10:27:18.865" v="107" actId="1076"/>
          <ac:picMkLst>
            <pc:docMk/>
            <pc:sldMk cId="3275657405" sldId="259"/>
            <ac:picMk id="4" creationId="{96C99EF2-50A9-4F14-B442-7157A08BCCCD}"/>
          </ac:picMkLst>
        </pc:picChg>
      </pc:sldChg>
      <pc:sldChg chg="modSp add del addAnim modAnim">
        <pc:chgData name="Martin Majer" userId="4775bef14b734dd4" providerId="Windows Live" clId="Web-{447F03B7-EBF3-47D9-930B-EE44779554B8}" dt="2021-04-13T10:35:01.452" v="173"/>
        <pc:sldMkLst>
          <pc:docMk/>
          <pc:sldMk cId="682738360" sldId="260"/>
        </pc:sldMkLst>
        <pc:spChg chg="mod">
          <ac:chgData name="Martin Majer" userId="4775bef14b734dd4" providerId="Windows Live" clId="Web-{447F03B7-EBF3-47D9-930B-EE44779554B8}" dt="2021-04-13T10:34:15.559" v="167" actId="1076"/>
          <ac:spMkLst>
            <pc:docMk/>
            <pc:sldMk cId="682738360" sldId="260"/>
            <ac:spMk id="3" creationId="{7055BB55-4735-4448-8804-9D543457EBA4}"/>
          </ac:spMkLst>
        </pc:spChg>
      </pc:sldChg>
      <pc:sldChg chg="modSp">
        <pc:chgData name="Martin Majer" userId="4775bef14b734dd4" providerId="Windows Live" clId="Web-{447F03B7-EBF3-47D9-930B-EE44779554B8}" dt="2021-04-13T10:29:02.386" v="137" actId="20577"/>
        <pc:sldMkLst>
          <pc:docMk/>
          <pc:sldMk cId="511856934" sldId="261"/>
        </pc:sldMkLst>
        <pc:spChg chg="mod">
          <ac:chgData name="Martin Majer" userId="4775bef14b734dd4" providerId="Windows Live" clId="Web-{447F03B7-EBF3-47D9-930B-EE44779554B8}" dt="2021-04-13T10:29:02.386" v="137" actId="20577"/>
          <ac:spMkLst>
            <pc:docMk/>
            <pc:sldMk cId="511856934" sldId="261"/>
            <ac:spMk id="3" creationId="{F10BC02F-E555-4467-848B-A57F37925E65}"/>
          </ac:spMkLst>
        </pc:spChg>
      </pc:sldChg>
      <pc:sldChg chg="modSp addAnim modAnim">
        <pc:chgData name="Martin Majer" userId="4775bef14b734dd4" providerId="Windows Live" clId="Web-{447F03B7-EBF3-47D9-930B-EE44779554B8}" dt="2021-04-13T10:41:49.990" v="221"/>
        <pc:sldMkLst>
          <pc:docMk/>
          <pc:sldMk cId="2128351009" sldId="262"/>
        </pc:sldMkLst>
        <pc:spChg chg="mod">
          <ac:chgData name="Martin Majer" userId="4775bef14b734dd4" providerId="Windows Live" clId="Web-{447F03B7-EBF3-47D9-930B-EE44779554B8}" dt="2021-04-13T10:35:27.797" v="187" actId="20577"/>
          <ac:spMkLst>
            <pc:docMk/>
            <pc:sldMk cId="2128351009" sldId="262"/>
            <ac:spMk id="3" creationId="{A5DF9A54-201A-409A-8444-AB8C557F9D33}"/>
          </ac:spMkLst>
        </pc:spChg>
        <pc:spChg chg="mod">
          <ac:chgData name="Martin Majer" userId="4775bef14b734dd4" providerId="Windows Live" clId="Web-{447F03B7-EBF3-47D9-930B-EE44779554B8}" dt="2021-04-13T10:28:27.337" v="126" actId="20577"/>
          <ac:spMkLst>
            <pc:docMk/>
            <pc:sldMk cId="2128351009" sldId="262"/>
            <ac:spMk id="5" creationId="{530536F1-87FF-4D5C-88B1-C8BC5A82BD96}"/>
          </ac:spMkLst>
        </pc:spChg>
      </pc:sldChg>
      <pc:sldChg chg="modSp addAnim modAnim">
        <pc:chgData name="Martin Majer" userId="4775bef14b734dd4" providerId="Windows Live" clId="Web-{447F03B7-EBF3-47D9-930B-EE44779554B8}" dt="2021-04-13T10:40:16.250" v="217"/>
        <pc:sldMkLst>
          <pc:docMk/>
          <pc:sldMk cId="3156050723" sldId="263"/>
        </pc:sldMkLst>
        <pc:spChg chg="mod">
          <ac:chgData name="Martin Majer" userId="4775bef14b734dd4" providerId="Windows Live" clId="Web-{447F03B7-EBF3-47D9-930B-EE44779554B8}" dt="2021-04-13T10:34:33.622" v="170" actId="20577"/>
          <ac:spMkLst>
            <pc:docMk/>
            <pc:sldMk cId="3156050723" sldId="263"/>
            <ac:spMk id="3" creationId="{F7D7EB10-3F7A-444C-AB7B-B1370DC60E44}"/>
          </ac:spMkLst>
        </pc:spChg>
        <pc:spChg chg="mod">
          <ac:chgData name="Martin Majer" userId="4775bef14b734dd4" providerId="Windows Live" clId="Web-{447F03B7-EBF3-47D9-930B-EE44779554B8}" dt="2021-04-13T10:28:32.962" v="129" actId="20577"/>
          <ac:spMkLst>
            <pc:docMk/>
            <pc:sldMk cId="3156050723" sldId="263"/>
            <ac:spMk id="5" creationId="{ACF6DE86-29FA-4EA3-BC54-62DCF7F09E88}"/>
          </ac:spMkLst>
        </pc:spChg>
      </pc:sldChg>
      <pc:sldChg chg="addSp delSp modSp addAnim delAnim modAnim">
        <pc:chgData name="Martin Majer" userId="4775bef14b734dd4" providerId="Windows Live" clId="Web-{447F03B7-EBF3-47D9-930B-EE44779554B8}" dt="2021-04-13T10:49:53.719" v="280" actId="1076"/>
        <pc:sldMkLst>
          <pc:docMk/>
          <pc:sldMk cId="2051559793" sldId="264"/>
        </pc:sldMkLst>
        <pc:spChg chg="mod">
          <ac:chgData name="Martin Majer" userId="4775bef14b734dd4" providerId="Windows Live" clId="Web-{447F03B7-EBF3-47D9-930B-EE44779554B8}" dt="2021-04-13T10:44:37.733" v="264" actId="1076"/>
          <ac:spMkLst>
            <pc:docMk/>
            <pc:sldMk cId="2051559793" sldId="264"/>
            <ac:spMk id="3" creationId="{D2F3FFD2-1855-401B-BA9E-892F5CA0AA8B}"/>
          </ac:spMkLst>
        </pc:spChg>
        <pc:spChg chg="mod">
          <ac:chgData name="Martin Majer" userId="4775bef14b734dd4" providerId="Windows Live" clId="Web-{447F03B7-EBF3-47D9-930B-EE44779554B8}" dt="2021-04-13T10:49:53.719" v="280" actId="1076"/>
          <ac:spMkLst>
            <pc:docMk/>
            <pc:sldMk cId="2051559793" sldId="264"/>
            <ac:spMk id="5" creationId="{B1261CE8-48E1-4155-B542-AA7309D0AF71}"/>
          </ac:spMkLst>
        </pc:spChg>
        <pc:picChg chg="add mod">
          <ac:chgData name="Martin Majer" userId="4775bef14b734dd4" providerId="Windows Live" clId="Web-{447F03B7-EBF3-47D9-930B-EE44779554B8}" dt="2021-04-13T10:43:28.057" v="241" actId="1076"/>
          <ac:picMkLst>
            <pc:docMk/>
            <pc:sldMk cId="2051559793" sldId="264"/>
            <ac:picMk id="2" creationId="{359713FA-BB25-472B-B51B-4F0945D7748E}"/>
          </ac:picMkLst>
        </pc:picChg>
        <pc:picChg chg="del">
          <ac:chgData name="Martin Majer" userId="4775bef14b734dd4" providerId="Windows Live" clId="Web-{447F03B7-EBF3-47D9-930B-EE44779554B8}" dt="2021-04-13T10:21:53.128" v="5"/>
          <ac:picMkLst>
            <pc:docMk/>
            <pc:sldMk cId="2051559793" sldId="264"/>
            <ac:picMk id="4" creationId="{2941FD62-AEDB-4C04-8B4D-776E37BFBDBA}"/>
          </ac:picMkLst>
        </pc:picChg>
      </pc:sldChg>
      <pc:sldChg chg="addSp delSp modSp">
        <pc:chgData name="Martin Majer" userId="4775bef14b734dd4" providerId="Windows Live" clId="Web-{447F03B7-EBF3-47D9-930B-EE44779554B8}" dt="2021-04-13T10:51:24.567" v="347" actId="20577"/>
        <pc:sldMkLst>
          <pc:docMk/>
          <pc:sldMk cId="525518252" sldId="266"/>
        </pc:sldMkLst>
        <pc:spChg chg="add del mod">
          <ac:chgData name="Martin Majer" userId="4775bef14b734dd4" providerId="Windows Live" clId="Web-{447F03B7-EBF3-47D9-930B-EE44779554B8}" dt="2021-04-13T10:21:23.330" v="2"/>
          <ac:spMkLst>
            <pc:docMk/>
            <pc:sldMk cId="525518252" sldId="266"/>
            <ac:spMk id="3" creationId="{E9AEDD24-5700-46BB-84D0-BD4CD444E07F}"/>
          </ac:spMkLst>
        </pc:spChg>
        <pc:spChg chg="mod">
          <ac:chgData name="Martin Majer" userId="4775bef14b734dd4" providerId="Windows Live" clId="Web-{447F03B7-EBF3-47D9-930B-EE44779554B8}" dt="2021-04-13T10:28:39.213" v="130" actId="20577"/>
          <ac:spMkLst>
            <pc:docMk/>
            <pc:sldMk cId="525518252" sldId="266"/>
            <ac:spMk id="6" creationId="{F80574E1-D5C2-40C9-9965-A289EA0F3D7C}"/>
          </ac:spMkLst>
        </pc:spChg>
        <pc:spChg chg="mod">
          <ac:chgData name="Martin Majer" userId="4775bef14b734dd4" providerId="Windows Live" clId="Web-{447F03B7-EBF3-47D9-930B-EE44779554B8}" dt="2021-04-13T10:51:24.567" v="347" actId="20577"/>
          <ac:spMkLst>
            <pc:docMk/>
            <pc:sldMk cId="525518252" sldId="266"/>
            <ac:spMk id="10" creationId="{A1A0CB3D-0009-49CF-BF07-D19A8568F48C}"/>
          </ac:spMkLst>
        </pc:spChg>
        <pc:picChg chg="del mod">
          <ac:chgData name="Martin Majer" userId="4775bef14b734dd4" providerId="Windows Live" clId="Web-{447F03B7-EBF3-47D9-930B-EE44779554B8}" dt="2021-04-13T10:21:22.314" v="1"/>
          <ac:picMkLst>
            <pc:docMk/>
            <pc:sldMk cId="525518252" sldId="266"/>
            <ac:picMk id="4" creationId="{4E4F044B-9E80-4EAC-BCE4-4EC44B583405}"/>
          </ac:picMkLst>
        </pc:picChg>
        <pc:picChg chg="add mod ord">
          <ac:chgData name="Martin Majer" userId="4775bef14b734dd4" providerId="Windows Live" clId="Web-{447F03B7-EBF3-47D9-930B-EE44779554B8}" dt="2021-04-13T10:51:19.458" v="344" actId="1076"/>
          <ac:picMkLst>
            <pc:docMk/>
            <pc:sldMk cId="525518252" sldId="266"/>
            <ac:picMk id="5" creationId="{4C819420-3E90-4F07-99A3-4BED0E453BFE}"/>
          </ac:picMkLst>
        </pc:picChg>
      </pc:sldChg>
      <pc:sldChg chg="modSp addAnim modAnim">
        <pc:chgData name="Martin Majer" userId="4775bef14b734dd4" providerId="Windows Live" clId="Web-{447F03B7-EBF3-47D9-930B-EE44779554B8}" dt="2021-04-13T10:40:20.250" v="218"/>
        <pc:sldMkLst>
          <pc:docMk/>
          <pc:sldMk cId="108222863" sldId="267"/>
        </pc:sldMkLst>
        <pc:spChg chg="mod">
          <ac:chgData name="Martin Majer" userId="4775bef14b734dd4" providerId="Windows Live" clId="Web-{447F03B7-EBF3-47D9-930B-EE44779554B8}" dt="2021-04-13T10:39:42.280" v="203" actId="20577"/>
          <ac:spMkLst>
            <pc:docMk/>
            <pc:sldMk cId="108222863" sldId="267"/>
            <ac:spMk id="3" creationId="{A5DF9A54-201A-409A-8444-AB8C557F9D33}"/>
          </ac:spMkLst>
        </pc:spChg>
        <pc:spChg chg="mod">
          <ac:chgData name="Martin Majer" userId="4775bef14b734dd4" providerId="Windows Live" clId="Web-{447F03B7-EBF3-47D9-930B-EE44779554B8}" dt="2021-04-13T10:28:30.228" v="128" actId="20577"/>
          <ac:spMkLst>
            <pc:docMk/>
            <pc:sldMk cId="108222863" sldId="267"/>
            <ac:spMk id="5" creationId="{530536F1-87FF-4D5C-88B1-C8BC5A82BD96}"/>
          </ac:spMkLst>
        </pc:spChg>
      </pc:sldChg>
      <pc:sldChg chg="addSp delSp modSp new mod setBg">
        <pc:chgData name="Martin Majer" userId="4775bef14b734dd4" providerId="Windows Live" clId="Web-{447F03B7-EBF3-47D9-930B-EE44779554B8}" dt="2021-04-13T10:23:13.383" v="59" actId="1076"/>
        <pc:sldMkLst>
          <pc:docMk/>
          <pc:sldMk cId="1420134996" sldId="268"/>
        </pc:sldMkLst>
        <pc:spChg chg="del">
          <ac:chgData name="Martin Majer" userId="4775bef14b734dd4" providerId="Windows Live" clId="Web-{447F03B7-EBF3-47D9-930B-EE44779554B8}" dt="2021-04-13T10:22:32.443" v="48"/>
          <ac:spMkLst>
            <pc:docMk/>
            <pc:sldMk cId="1420134996" sldId="268"/>
            <ac:spMk id="2" creationId="{F7CD50C2-8E24-45E5-93E1-F07B965B6009}"/>
          </ac:spMkLst>
        </pc:spChg>
        <pc:spChg chg="mod">
          <ac:chgData name="Martin Majer" userId="4775bef14b734dd4" providerId="Windows Live" clId="Web-{447F03B7-EBF3-47D9-930B-EE44779554B8}" dt="2021-04-13T10:23:13.383" v="59" actId="1076"/>
          <ac:spMkLst>
            <pc:docMk/>
            <pc:sldMk cId="1420134996" sldId="268"/>
            <ac:spMk id="3" creationId="{B6B6725E-3362-44F5-BFFE-DEA445D4ECE5}"/>
          </ac:spMkLst>
        </pc:spChg>
        <pc:spChg chg="add">
          <ac:chgData name="Martin Majer" userId="4775bef14b734dd4" providerId="Windows Live" clId="Web-{447F03B7-EBF3-47D9-930B-EE44779554B8}" dt="2021-04-13T10:22:45.647" v="52"/>
          <ac:spMkLst>
            <pc:docMk/>
            <pc:sldMk cId="1420134996" sldId="268"/>
            <ac:spMk id="8" creationId="{EA643F3D-681E-4E69-952B-CC8B91F9D39D}"/>
          </ac:spMkLst>
        </pc:spChg>
        <pc:spChg chg="add">
          <ac:chgData name="Martin Majer" userId="4775bef14b734dd4" providerId="Windows Live" clId="Web-{447F03B7-EBF3-47D9-930B-EE44779554B8}" dt="2021-04-13T10:22:45.647" v="52"/>
          <ac:spMkLst>
            <pc:docMk/>
            <pc:sldMk cId="1420134996" sldId="268"/>
            <ac:spMk id="10" creationId="{1C582B07-D0F0-4B6B-A5D9-D2F192CB3A4E}"/>
          </ac:spMkLst>
        </pc:spChg>
        <pc:spChg chg="add">
          <ac:chgData name="Martin Majer" userId="4775bef14b734dd4" providerId="Windows Live" clId="Web-{447F03B7-EBF3-47D9-930B-EE44779554B8}" dt="2021-04-13T10:22:45.647" v="52"/>
          <ac:spMkLst>
            <pc:docMk/>
            <pc:sldMk cId="1420134996" sldId="268"/>
            <ac:spMk id="12" creationId="{50F87687-1CA1-43AC-8B43-ECDBDF021F67}"/>
          </ac:spMkLst>
        </pc:spChg>
        <pc:spChg chg="add">
          <ac:chgData name="Martin Majer" userId="4775bef14b734dd4" providerId="Windows Live" clId="Web-{447F03B7-EBF3-47D9-930B-EE44779554B8}" dt="2021-04-13T10:22:45.647" v="52"/>
          <ac:spMkLst>
            <pc:docMk/>
            <pc:sldMk cId="1420134996" sldId="268"/>
            <ac:spMk id="14" creationId="{DA1A4301-6FFC-4C82-A1FA-7634D8CAA8F5}"/>
          </ac:spMkLst>
        </pc:spChg>
        <pc:grpChg chg="add">
          <ac:chgData name="Martin Majer" userId="4775bef14b734dd4" providerId="Windows Live" clId="Web-{447F03B7-EBF3-47D9-930B-EE44779554B8}" dt="2021-04-13T10:22:45.647" v="52"/>
          <ac:grpSpMkLst>
            <pc:docMk/>
            <pc:sldMk cId="1420134996" sldId="268"/>
            <ac:grpSpMk id="16" creationId="{8323DD1D-77DE-48B2-A0A0-6265801531E5}"/>
          </ac:grpSpMkLst>
        </pc:grpChg>
      </pc:sldChg>
      <pc:sldChg chg="add del replId">
        <pc:chgData name="Martin Majer" userId="4775bef14b734dd4" providerId="Windows Live" clId="Web-{447F03B7-EBF3-47D9-930B-EE44779554B8}" dt="2021-04-13T10:22:50.538" v="53"/>
        <pc:sldMkLst>
          <pc:docMk/>
          <pc:sldMk cId="483428855" sldId="269"/>
        </pc:sldMkLst>
      </pc:sldChg>
      <pc:sldChg chg="modSp add ord replId">
        <pc:chgData name="Martin Majer" userId="4775bef14b734dd4" providerId="Windows Live" clId="Web-{447F03B7-EBF3-47D9-930B-EE44779554B8}" dt="2021-04-13T10:23:54.541" v="93" actId="20577"/>
        <pc:sldMkLst>
          <pc:docMk/>
          <pc:sldMk cId="2804319817" sldId="269"/>
        </pc:sldMkLst>
        <pc:spChg chg="mod">
          <ac:chgData name="Martin Majer" userId="4775bef14b734dd4" providerId="Windows Live" clId="Web-{447F03B7-EBF3-47D9-930B-EE44779554B8}" dt="2021-04-13T10:23:54.541" v="93" actId="20577"/>
          <ac:spMkLst>
            <pc:docMk/>
            <pc:sldMk cId="2804319817" sldId="269"/>
            <ac:spMk id="3" creationId="{B6B6725E-3362-44F5-BFFE-DEA445D4ECE5}"/>
          </ac:spMkLst>
        </pc:spChg>
      </pc:sldChg>
      <pc:sldChg chg="addSp delSp modSp add del replId delAnim">
        <pc:chgData name="Martin Majer" userId="4775bef14b734dd4" providerId="Windows Live" clId="Web-{447F03B7-EBF3-47D9-930B-EE44779554B8}" dt="2021-04-13T10:34:00.214" v="164"/>
        <pc:sldMkLst>
          <pc:docMk/>
          <pc:sldMk cId="1830647640" sldId="270"/>
        </pc:sldMkLst>
        <pc:spChg chg="del">
          <ac:chgData name="Martin Majer" userId="4775bef14b734dd4" providerId="Windows Live" clId="Web-{447F03B7-EBF3-47D9-930B-EE44779554B8}" dt="2021-04-13T10:31:47.473" v="154"/>
          <ac:spMkLst>
            <pc:docMk/>
            <pc:sldMk cId="1830647640" sldId="270"/>
            <ac:spMk id="2" creationId="{B28E3FAA-AFB5-47C2-AF94-1A9965418651}"/>
          </ac:spMkLst>
        </pc:spChg>
        <pc:spChg chg="del">
          <ac:chgData name="Martin Majer" userId="4775bef14b734dd4" providerId="Windows Live" clId="Web-{447F03B7-EBF3-47D9-930B-EE44779554B8}" dt="2021-04-13T10:31:47.395" v="153"/>
          <ac:spMkLst>
            <pc:docMk/>
            <pc:sldMk cId="1830647640" sldId="270"/>
            <ac:spMk id="3" creationId="{EBA626A8-ECB0-4FCB-9028-57A467A3248C}"/>
          </ac:spMkLst>
        </pc:spChg>
        <pc:spChg chg="del">
          <ac:chgData name="Martin Majer" userId="4775bef14b734dd4" providerId="Windows Live" clId="Web-{447F03B7-EBF3-47D9-930B-EE44779554B8}" dt="2021-04-13T10:31:47.301" v="151"/>
          <ac:spMkLst>
            <pc:docMk/>
            <pc:sldMk cId="1830647640" sldId="270"/>
            <ac:spMk id="6" creationId="{60593332-6B0C-45A3-A1F7-29D20A63BC7E}"/>
          </ac:spMkLst>
        </pc:spChg>
        <pc:spChg chg="add mod">
          <ac:chgData name="Martin Majer" userId="4775bef14b734dd4" providerId="Windows Live" clId="Web-{447F03B7-EBF3-47D9-930B-EE44779554B8}" dt="2021-04-13T10:31:47.395" v="153"/>
          <ac:spMkLst>
            <pc:docMk/>
            <pc:sldMk cId="1830647640" sldId="270"/>
            <ac:spMk id="7" creationId="{7DD7B2A4-13A3-489B-AA6E-4F064199B6D0}"/>
          </ac:spMkLst>
        </pc:spChg>
        <pc:spChg chg="add mod">
          <ac:chgData name="Martin Majer" userId="4775bef14b734dd4" providerId="Windows Live" clId="Web-{447F03B7-EBF3-47D9-930B-EE44779554B8}" dt="2021-04-13T10:31:47.473" v="154"/>
          <ac:spMkLst>
            <pc:docMk/>
            <pc:sldMk cId="1830647640" sldId="270"/>
            <ac:spMk id="9" creationId="{0C53592D-BFA4-49DE-830A-57E1396B4DBD}"/>
          </ac:spMkLst>
        </pc:spChg>
        <pc:spChg chg="add">
          <ac:chgData name="Martin Majer" userId="4775bef14b734dd4" providerId="Windows Live" clId="Web-{447F03B7-EBF3-47D9-930B-EE44779554B8}" dt="2021-04-13T10:31:55.301" v="155"/>
          <ac:spMkLst>
            <pc:docMk/>
            <pc:sldMk cId="1830647640" sldId="270"/>
            <ac:spMk id="11" creationId="{39F871A7-4533-4E72-89D4-B7620C584537}"/>
          </ac:spMkLst>
        </pc:spChg>
        <pc:spChg chg="add">
          <ac:chgData name="Martin Majer" userId="4775bef14b734dd4" providerId="Windows Live" clId="Web-{447F03B7-EBF3-47D9-930B-EE44779554B8}" dt="2021-04-13T10:31:55.317" v="156"/>
          <ac:spMkLst>
            <pc:docMk/>
            <pc:sldMk cId="1830647640" sldId="270"/>
            <ac:spMk id="13" creationId="{E2D78D7C-297C-4A3D-A668-49AC26EEC853}"/>
          </ac:spMkLst>
        </pc:spChg>
        <pc:spChg chg="add">
          <ac:chgData name="Martin Majer" userId="4775bef14b734dd4" providerId="Windows Live" clId="Web-{447F03B7-EBF3-47D9-930B-EE44779554B8}" dt="2021-04-13T10:31:55.317" v="157"/>
          <ac:spMkLst>
            <pc:docMk/>
            <pc:sldMk cId="1830647640" sldId="270"/>
            <ac:spMk id="15" creationId="{16831BCD-5415-49BB-A322-9DCFE03F55C1}"/>
          </ac:spMkLst>
        </pc:spChg>
        <pc:spChg chg="add">
          <ac:chgData name="Martin Majer" userId="4775bef14b734dd4" providerId="Windows Live" clId="Web-{447F03B7-EBF3-47D9-930B-EE44779554B8}" dt="2021-04-13T10:31:55.333" v="158"/>
          <ac:spMkLst>
            <pc:docMk/>
            <pc:sldMk cId="1830647640" sldId="270"/>
            <ac:spMk id="17" creationId="{04D227C8-8557-4850-B16F-D65C7D695B31}"/>
          </ac:spMkLst>
        </pc:spChg>
        <pc:spChg chg="add">
          <ac:chgData name="Martin Majer" userId="4775bef14b734dd4" providerId="Windows Live" clId="Web-{447F03B7-EBF3-47D9-930B-EE44779554B8}" dt="2021-04-13T10:31:55.380" v="160"/>
          <ac:spMkLst>
            <pc:docMk/>
            <pc:sldMk cId="1830647640" sldId="270"/>
            <ac:spMk id="50" creationId="{08BC1804-071B-4EC4-8E8B-E9E537BB513E}"/>
          </ac:spMkLst>
        </pc:spChg>
        <pc:spChg chg="add">
          <ac:chgData name="Martin Majer" userId="4775bef14b734dd4" providerId="Windows Live" clId="Web-{447F03B7-EBF3-47D9-930B-EE44779554B8}" dt="2021-04-13T10:31:55.411" v="161"/>
          <ac:spMkLst>
            <pc:docMk/>
            <pc:sldMk cId="1830647640" sldId="270"/>
            <ac:spMk id="52" creationId="{C2897307-CB55-449A-8A11-44C60B8B4DD3}"/>
          </ac:spMkLst>
        </pc:spChg>
        <pc:grpChg chg="add">
          <ac:chgData name="Martin Majer" userId="4775bef14b734dd4" providerId="Windows Live" clId="Web-{447F03B7-EBF3-47D9-930B-EE44779554B8}" dt="2021-04-13T10:31:55.364" v="159"/>
          <ac:grpSpMkLst>
            <pc:docMk/>
            <pc:sldMk cId="1830647640" sldId="270"/>
            <ac:grpSpMk id="48" creationId="{474583BA-9E1F-4D65-A272-EFCF46CBFC89}"/>
          </ac:grpSpMkLst>
        </pc:grpChg>
        <pc:picChg chg="del">
          <ac:chgData name="Martin Majer" userId="4775bef14b734dd4" providerId="Windows Live" clId="Web-{447F03B7-EBF3-47D9-930B-EE44779554B8}" dt="2021-04-13T10:31:47.301" v="152"/>
          <ac:picMkLst>
            <pc:docMk/>
            <pc:sldMk cId="1830647640" sldId="270"/>
            <ac:picMk id="4" creationId="{96C99EF2-50A9-4F14-B442-7157A08BCCCD}"/>
          </ac:picMkLst>
        </pc:picChg>
      </pc:sldChg>
    </pc:docChg>
  </pc:docChgLst>
  <pc:docChgLst>
    <pc:chgData name="Martin Majer" userId="4775bef14b734dd4" providerId="Windows Live" clId="Web-{DAE79F3A-7995-4A37-AF61-428B141ADBA2}"/>
    <pc:docChg chg="addSld modSld sldOrd addMainMaster delMainMaster">
      <pc:chgData name="Martin Majer" userId="4775bef14b734dd4" providerId="Windows Live" clId="Web-{DAE79F3A-7995-4A37-AF61-428B141ADBA2}" dt="2021-02-24T16:44:24.320" v="253" actId="1076"/>
      <pc:docMkLst>
        <pc:docMk/>
      </pc:docMkLst>
      <pc:sldChg chg="addSp modSp mod setBg modClrScheme chgLayout">
        <pc:chgData name="Martin Majer" userId="4775bef14b734dd4" providerId="Windows Live" clId="Web-{DAE79F3A-7995-4A37-AF61-428B141ADBA2}" dt="2021-02-24T16:23:34.533" v="13"/>
        <pc:sldMkLst>
          <pc:docMk/>
          <pc:sldMk cId="109857222" sldId="256"/>
        </pc:sldMkLst>
        <pc:spChg chg="mod">
          <ac:chgData name="Martin Majer" userId="4775bef14b734dd4" providerId="Windows Live" clId="Web-{DAE79F3A-7995-4A37-AF61-428B141ADBA2}" dt="2021-02-24T16:23:34.533" v="13"/>
          <ac:spMkLst>
            <pc:docMk/>
            <pc:sldMk cId="109857222" sldId="256"/>
            <ac:spMk id="2" creationId="{00000000-0000-0000-0000-000000000000}"/>
          </ac:spMkLst>
        </pc:spChg>
        <pc:spChg chg="mod">
          <ac:chgData name="Martin Majer" userId="4775bef14b734dd4" providerId="Windows Live" clId="Web-{DAE79F3A-7995-4A37-AF61-428B141ADBA2}" dt="2021-02-24T16:23:34.533" v="13"/>
          <ac:spMkLst>
            <pc:docMk/>
            <pc:sldMk cId="109857222" sldId="256"/>
            <ac:spMk id="3" creationId="{00000000-0000-0000-0000-000000000000}"/>
          </ac:spMkLst>
        </pc:spChg>
        <pc:spChg chg="add">
          <ac:chgData name="Martin Majer" userId="4775bef14b734dd4" providerId="Windows Live" clId="Web-{DAE79F3A-7995-4A37-AF61-428B141ADBA2}" dt="2021-02-24T16:23:34.533" v="13"/>
          <ac:spMkLst>
            <pc:docMk/>
            <pc:sldMk cId="109857222" sldId="256"/>
            <ac:spMk id="8" creationId="{AE48DA02-E241-4947-810D-D50F143A6AEC}"/>
          </ac:spMkLst>
        </pc:spChg>
        <pc:spChg chg="add">
          <ac:chgData name="Martin Majer" userId="4775bef14b734dd4" providerId="Windows Live" clId="Web-{DAE79F3A-7995-4A37-AF61-428B141ADBA2}" dt="2021-02-24T16:23:34.533" v="13"/>
          <ac:spMkLst>
            <pc:docMk/>
            <pc:sldMk cId="109857222" sldId="256"/>
            <ac:spMk id="10" creationId="{BA6285CA-6AFA-4F27-AFB5-1B32CDE09B1A}"/>
          </ac:spMkLst>
        </pc:spChg>
        <pc:spChg chg="add">
          <ac:chgData name="Martin Majer" userId="4775bef14b734dd4" providerId="Windows Live" clId="Web-{DAE79F3A-7995-4A37-AF61-428B141ADBA2}" dt="2021-02-24T16:23:34.533" v="13"/>
          <ac:spMkLst>
            <pc:docMk/>
            <pc:sldMk cId="109857222" sldId="256"/>
            <ac:spMk id="12" creationId="{94D786EB-944C-47D5-B631-899F4029B02E}"/>
          </ac:spMkLst>
        </pc:spChg>
        <pc:spChg chg="add">
          <ac:chgData name="Martin Majer" userId="4775bef14b734dd4" providerId="Windows Live" clId="Web-{DAE79F3A-7995-4A37-AF61-428B141ADBA2}" dt="2021-02-24T16:23:34.533" v="13"/>
          <ac:spMkLst>
            <pc:docMk/>
            <pc:sldMk cId="109857222" sldId="256"/>
            <ac:spMk id="14" creationId="{6AFF3735-7999-4181-8D28-8B7A6520D8BF}"/>
          </ac:spMkLst>
        </pc:spChg>
        <pc:spChg chg="add">
          <ac:chgData name="Martin Majer" userId="4775bef14b734dd4" providerId="Windows Live" clId="Web-{DAE79F3A-7995-4A37-AF61-428B141ADBA2}" dt="2021-02-24T16:23:34.533" v="13"/>
          <ac:spMkLst>
            <pc:docMk/>
            <pc:sldMk cId="109857222" sldId="256"/>
            <ac:spMk id="16" creationId="{7CC415D0-B82F-4FA1-9253-C6293E3DDBEF}"/>
          </ac:spMkLst>
        </pc:spChg>
        <pc:grpChg chg="add">
          <ac:chgData name="Martin Majer" userId="4775bef14b734dd4" providerId="Windows Live" clId="Web-{DAE79F3A-7995-4A37-AF61-428B141ADBA2}" dt="2021-02-24T16:23:34.533" v="13"/>
          <ac:grpSpMkLst>
            <pc:docMk/>
            <pc:sldMk cId="109857222" sldId="256"/>
            <ac:grpSpMk id="18" creationId="{91108A0F-8C78-4294-B028-9F09581FC0A3}"/>
          </ac:grpSpMkLst>
        </pc:grpChg>
      </pc:sldChg>
      <pc:sldChg chg="modSp new">
        <pc:chgData name="Martin Majer" userId="4775bef14b734dd4" providerId="Windows Live" clId="Web-{DAE79F3A-7995-4A37-AF61-428B141ADBA2}" dt="2021-02-24T16:30:40.697" v="62" actId="20577"/>
        <pc:sldMkLst>
          <pc:docMk/>
          <pc:sldMk cId="2948049881" sldId="257"/>
        </pc:sldMkLst>
        <pc:spChg chg="mod">
          <ac:chgData name="Martin Majer" userId="4775bef14b734dd4" providerId="Windows Live" clId="Web-{DAE79F3A-7995-4A37-AF61-428B141ADBA2}" dt="2021-02-24T16:30:17.446" v="53" actId="20577"/>
          <ac:spMkLst>
            <pc:docMk/>
            <pc:sldMk cId="2948049881" sldId="257"/>
            <ac:spMk id="2" creationId="{B28E3FAA-AFB5-47C2-AF94-1A9965418651}"/>
          </ac:spMkLst>
        </pc:spChg>
        <pc:spChg chg="mod">
          <ac:chgData name="Martin Majer" userId="4775bef14b734dd4" providerId="Windows Live" clId="Web-{DAE79F3A-7995-4A37-AF61-428B141ADBA2}" dt="2021-02-24T16:30:40.697" v="62" actId="20577"/>
          <ac:spMkLst>
            <pc:docMk/>
            <pc:sldMk cId="2948049881" sldId="257"/>
            <ac:spMk id="3" creationId="{EBA626A8-ECB0-4FCB-9028-57A467A3248C}"/>
          </ac:spMkLst>
        </pc:spChg>
      </pc:sldChg>
      <pc:sldChg chg="modSp add replId">
        <pc:chgData name="Martin Majer" userId="4775bef14b734dd4" providerId="Windows Live" clId="Web-{DAE79F3A-7995-4A37-AF61-428B141ADBA2}" dt="2021-02-24T16:30:52.483" v="66" actId="20577"/>
        <pc:sldMkLst>
          <pc:docMk/>
          <pc:sldMk cId="3063519927" sldId="258"/>
        </pc:sldMkLst>
        <pc:spChg chg="mod">
          <ac:chgData name="Martin Majer" userId="4775bef14b734dd4" providerId="Windows Live" clId="Web-{DAE79F3A-7995-4A37-AF61-428B141ADBA2}" dt="2021-02-24T16:30:52.483" v="66" actId="20577"/>
          <ac:spMkLst>
            <pc:docMk/>
            <pc:sldMk cId="3063519927" sldId="258"/>
            <ac:spMk id="3" creationId="{EBA626A8-ECB0-4FCB-9028-57A467A3248C}"/>
          </ac:spMkLst>
        </pc:spChg>
      </pc:sldChg>
      <pc:sldChg chg="modSp add replId">
        <pc:chgData name="Martin Majer" userId="4775bef14b734dd4" providerId="Windows Live" clId="Web-{DAE79F3A-7995-4A37-AF61-428B141ADBA2}" dt="2021-02-24T16:31:02.978" v="70" actId="20577"/>
        <pc:sldMkLst>
          <pc:docMk/>
          <pc:sldMk cId="3275657405" sldId="259"/>
        </pc:sldMkLst>
        <pc:spChg chg="mod">
          <ac:chgData name="Martin Majer" userId="4775bef14b734dd4" providerId="Windows Live" clId="Web-{DAE79F3A-7995-4A37-AF61-428B141ADBA2}" dt="2021-02-24T16:31:02.978" v="70" actId="20577"/>
          <ac:spMkLst>
            <pc:docMk/>
            <pc:sldMk cId="3275657405" sldId="259"/>
            <ac:spMk id="3" creationId="{EBA626A8-ECB0-4FCB-9028-57A467A3248C}"/>
          </ac:spMkLst>
        </pc:spChg>
      </pc:sldChg>
      <pc:sldChg chg="addSp delSp modSp new mod setBg">
        <pc:chgData name="Martin Majer" userId="4775bef14b734dd4" providerId="Windows Live" clId="Web-{DAE79F3A-7995-4A37-AF61-428B141ADBA2}" dt="2021-02-24T16:34:28.859" v="133"/>
        <pc:sldMkLst>
          <pc:docMk/>
          <pc:sldMk cId="682738360" sldId="260"/>
        </pc:sldMkLst>
        <pc:spChg chg="mod">
          <ac:chgData name="Martin Majer" userId="4775bef14b734dd4" providerId="Windows Live" clId="Web-{DAE79F3A-7995-4A37-AF61-428B141ADBA2}" dt="2021-02-24T16:33:20.215" v="119"/>
          <ac:spMkLst>
            <pc:docMk/>
            <pc:sldMk cId="682738360" sldId="260"/>
            <ac:spMk id="2" creationId="{953E01F7-6101-4115-9529-DF0BB3799ECD}"/>
          </ac:spMkLst>
        </pc:spChg>
        <pc:spChg chg="mod">
          <ac:chgData name="Martin Majer" userId="4775bef14b734dd4" providerId="Windows Live" clId="Web-{DAE79F3A-7995-4A37-AF61-428B141ADBA2}" dt="2021-02-24T16:33:20.215" v="119"/>
          <ac:spMkLst>
            <pc:docMk/>
            <pc:sldMk cId="682738360" sldId="260"/>
            <ac:spMk id="3" creationId="{7055BB55-4735-4448-8804-9D543457EBA4}"/>
          </ac:spMkLst>
        </pc:spChg>
        <pc:spChg chg="add del">
          <ac:chgData name="Martin Majer" userId="4775bef14b734dd4" providerId="Windows Live" clId="Web-{DAE79F3A-7995-4A37-AF61-428B141ADBA2}" dt="2021-02-24T16:34:28.859" v="133"/>
          <ac:spMkLst>
            <pc:docMk/>
            <pc:sldMk cId="682738360" sldId="260"/>
            <ac:spMk id="8" creationId="{2FD1FEA2-AFB3-4160-AD46-30A807296446}"/>
          </ac:spMkLst>
        </pc:spChg>
        <pc:spChg chg="add del">
          <ac:chgData name="Martin Majer" userId="4775bef14b734dd4" providerId="Windows Live" clId="Web-{DAE79F3A-7995-4A37-AF61-428B141ADBA2}" dt="2021-02-24T16:34:28.859" v="133"/>
          <ac:spMkLst>
            <pc:docMk/>
            <pc:sldMk cId="682738360" sldId="260"/>
            <ac:spMk id="10" creationId="{1C582B07-D0F0-4B6B-A5D9-D2F192CB3A4E}"/>
          </ac:spMkLst>
        </pc:spChg>
        <pc:spChg chg="add del">
          <ac:chgData name="Martin Majer" userId="4775bef14b734dd4" providerId="Windows Live" clId="Web-{DAE79F3A-7995-4A37-AF61-428B141ADBA2}" dt="2021-02-24T16:34:28.859" v="133"/>
          <ac:spMkLst>
            <pc:docMk/>
            <pc:sldMk cId="682738360" sldId="260"/>
            <ac:spMk id="12" creationId="{DA1A4301-6FFC-4C82-A1FA-7634D8CAA8F5}"/>
          </ac:spMkLst>
        </pc:spChg>
        <pc:spChg chg="add del">
          <ac:chgData name="Martin Majer" userId="4775bef14b734dd4" providerId="Windows Live" clId="Web-{DAE79F3A-7995-4A37-AF61-428B141ADBA2}" dt="2021-02-24T16:34:28.859" v="133"/>
          <ac:spMkLst>
            <pc:docMk/>
            <pc:sldMk cId="682738360" sldId="260"/>
            <ac:spMk id="14" creationId="{F7D3A3A7-C494-4ABF-9B45-C69DB5EC1CC7}"/>
          </ac:spMkLst>
        </pc:spChg>
        <pc:spChg chg="add">
          <ac:chgData name="Martin Majer" userId="4775bef14b734dd4" providerId="Windows Live" clId="Web-{DAE79F3A-7995-4A37-AF61-428B141ADBA2}" dt="2021-02-24T16:34:28.859" v="133"/>
          <ac:spMkLst>
            <pc:docMk/>
            <pc:sldMk cId="682738360" sldId="260"/>
            <ac:spMk id="50" creationId="{2FD1FEA2-AFB3-4160-AD46-30A807296446}"/>
          </ac:spMkLst>
        </pc:spChg>
        <pc:spChg chg="add">
          <ac:chgData name="Martin Majer" userId="4775bef14b734dd4" providerId="Windows Live" clId="Web-{DAE79F3A-7995-4A37-AF61-428B141ADBA2}" dt="2021-02-24T16:34:28.859" v="133"/>
          <ac:spMkLst>
            <pc:docMk/>
            <pc:sldMk cId="682738360" sldId="260"/>
            <ac:spMk id="52" creationId="{1C582B07-D0F0-4B6B-A5D9-D2F192CB3A4E}"/>
          </ac:spMkLst>
        </pc:spChg>
        <pc:spChg chg="add">
          <ac:chgData name="Martin Majer" userId="4775bef14b734dd4" providerId="Windows Live" clId="Web-{DAE79F3A-7995-4A37-AF61-428B141ADBA2}" dt="2021-02-24T16:34:28.859" v="133"/>
          <ac:spMkLst>
            <pc:docMk/>
            <pc:sldMk cId="682738360" sldId="260"/>
            <ac:spMk id="54" creationId="{DA1A4301-6FFC-4C82-A1FA-7634D8CAA8F5}"/>
          </ac:spMkLst>
        </pc:spChg>
        <pc:spChg chg="add">
          <ac:chgData name="Martin Majer" userId="4775bef14b734dd4" providerId="Windows Live" clId="Web-{DAE79F3A-7995-4A37-AF61-428B141ADBA2}" dt="2021-02-24T16:34:28.859" v="133"/>
          <ac:spMkLst>
            <pc:docMk/>
            <pc:sldMk cId="682738360" sldId="260"/>
            <ac:spMk id="56" creationId="{F7D3A3A7-C494-4ABF-9B45-C69DB5EC1CC7}"/>
          </ac:spMkLst>
        </pc:spChg>
        <pc:grpChg chg="add del">
          <ac:chgData name="Martin Majer" userId="4775bef14b734dd4" providerId="Windows Live" clId="Web-{DAE79F3A-7995-4A37-AF61-428B141ADBA2}" dt="2021-02-24T16:34:28.859" v="133"/>
          <ac:grpSpMkLst>
            <pc:docMk/>
            <pc:sldMk cId="682738360" sldId="260"/>
            <ac:grpSpMk id="16" creationId="{8323DD1D-77DE-48B2-A0A0-6265801531E5}"/>
          </ac:grpSpMkLst>
        </pc:grpChg>
        <pc:grpChg chg="add">
          <ac:chgData name="Martin Majer" userId="4775bef14b734dd4" providerId="Windows Live" clId="Web-{DAE79F3A-7995-4A37-AF61-428B141ADBA2}" dt="2021-02-24T16:34:28.859" v="133"/>
          <ac:grpSpMkLst>
            <pc:docMk/>
            <pc:sldMk cId="682738360" sldId="260"/>
            <ac:grpSpMk id="58" creationId="{8323DD1D-77DE-48B2-A0A0-6265801531E5}"/>
          </ac:grpSpMkLst>
        </pc:grpChg>
      </pc:sldChg>
      <pc:sldChg chg="addSp modSp new mod setBg">
        <pc:chgData name="Martin Majer" userId="4775bef14b734dd4" providerId="Windows Live" clId="Web-{DAE79F3A-7995-4A37-AF61-428B141ADBA2}" dt="2021-02-24T16:42:34.162" v="231" actId="20577"/>
        <pc:sldMkLst>
          <pc:docMk/>
          <pc:sldMk cId="511856934" sldId="261"/>
        </pc:sldMkLst>
        <pc:spChg chg="mod">
          <ac:chgData name="Martin Majer" userId="4775bef14b734dd4" providerId="Windows Live" clId="Web-{DAE79F3A-7995-4A37-AF61-428B141ADBA2}" dt="2021-02-24T16:31:45.635" v="77"/>
          <ac:spMkLst>
            <pc:docMk/>
            <pc:sldMk cId="511856934" sldId="261"/>
            <ac:spMk id="2" creationId="{5DCC9D75-7703-4A4A-B14E-C29BB2A1A786}"/>
          </ac:spMkLst>
        </pc:spChg>
        <pc:spChg chg="mod">
          <ac:chgData name="Martin Majer" userId="4775bef14b734dd4" providerId="Windows Live" clId="Web-{DAE79F3A-7995-4A37-AF61-428B141ADBA2}" dt="2021-02-24T16:42:34.162" v="231" actId="20577"/>
          <ac:spMkLst>
            <pc:docMk/>
            <pc:sldMk cId="511856934" sldId="261"/>
            <ac:spMk id="3" creationId="{F10BC02F-E555-4467-848B-A57F37925E65}"/>
          </ac:spMkLst>
        </pc:spChg>
        <pc:spChg chg="add">
          <ac:chgData name="Martin Majer" userId="4775bef14b734dd4" providerId="Windows Live" clId="Web-{DAE79F3A-7995-4A37-AF61-428B141ADBA2}" dt="2021-02-24T16:31:45.635" v="77"/>
          <ac:spMkLst>
            <pc:docMk/>
            <pc:sldMk cId="511856934" sldId="261"/>
            <ac:spMk id="8" creationId="{800A867D-C52F-49DB-B328-77F43124660F}"/>
          </ac:spMkLst>
        </pc:spChg>
        <pc:spChg chg="add">
          <ac:chgData name="Martin Majer" userId="4775bef14b734dd4" providerId="Windows Live" clId="Web-{DAE79F3A-7995-4A37-AF61-428B141ADBA2}" dt="2021-02-24T16:31:45.635" v="77"/>
          <ac:spMkLst>
            <pc:docMk/>
            <pc:sldMk cId="511856934" sldId="261"/>
            <ac:spMk id="10" creationId="{1C582B07-D0F0-4B6B-A5D9-D2F192CB3A4E}"/>
          </ac:spMkLst>
        </pc:spChg>
        <pc:spChg chg="add">
          <ac:chgData name="Martin Majer" userId="4775bef14b734dd4" providerId="Windows Live" clId="Web-{DAE79F3A-7995-4A37-AF61-428B141ADBA2}" dt="2021-02-24T16:31:45.635" v="77"/>
          <ac:spMkLst>
            <pc:docMk/>
            <pc:sldMk cId="511856934" sldId="261"/>
            <ac:spMk id="12" creationId="{DA1A4301-6FFC-4C82-A1FA-7634D8CAA8F5}"/>
          </ac:spMkLst>
        </pc:spChg>
        <pc:spChg chg="add">
          <ac:chgData name="Martin Majer" userId="4775bef14b734dd4" providerId="Windows Live" clId="Web-{DAE79F3A-7995-4A37-AF61-428B141ADBA2}" dt="2021-02-24T16:31:45.635" v="77"/>
          <ac:spMkLst>
            <pc:docMk/>
            <pc:sldMk cId="511856934" sldId="261"/>
            <ac:spMk id="14" creationId="{F04BAD56-1DA3-4EE3-ABAF-4A03C8DF3354}"/>
          </ac:spMkLst>
        </pc:spChg>
        <pc:grpChg chg="add">
          <ac:chgData name="Martin Majer" userId="4775bef14b734dd4" providerId="Windows Live" clId="Web-{DAE79F3A-7995-4A37-AF61-428B141ADBA2}" dt="2021-02-24T16:31:45.635" v="77"/>
          <ac:grpSpMkLst>
            <pc:docMk/>
            <pc:sldMk cId="511856934" sldId="261"/>
            <ac:grpSpMk id="16" creationId="{8323DD1D-77DE-48B2-A0A0-6265801531E5}"/>
          </ac:grpSpMkLst>
        </pc:grpChg>
      </pc:sldChg>
      <pc:sldChg chg="addSp delSp modSp new mod setBg">
        <pc:chgData name="Martin Majer" userId="4775bef14b734dd4" providerId="Windows Live" clId="Web-{DAE79F3A-7995-4A37-AF61-428B141ADBA2}" dt="2021-02-24T16:37:47.173" v="165" actId="1076"/>
        <pc:sldMkLst>
          <pc:docMk/>
          <pc:sldMk cId="2128351009" sldId="262"/>
        </pc:sldMkLst>
        <pc:spChg chg="mod">
          <ac:chgData name="Martin Majer" userId="4775bef14b734dd4" providerId="Windows Live" clId="Web-{DAE79F3A-7995-4A37-AF61-428B141ADBA2}" dt="2021-02-24T16:36:39.890" v="149"/>
          <ac:spMkLst>
            <pc:docMk/>
            <pc:sldMk cId="2128351009" sldId="262"/>
            <ac:spMk id="2" creationId="{D37A7903-8D38-4DF5-A84C-A3EF6F95D594}"/>
          </ac:spMkLst>
        </pc:spChg>
        <pc:spChg chg="mod">
          <ac:chgData name="Martin Majer" userId="4775bef14b734dd4" providerId="Windows Live" clId="Web-{DAE79F3A-7995-4A37-AF61-428B141ADBA2}" dt="2021-02-24T16:36:39.890" v="149"/>
          <ac:spMkLst>
            <pc:docMk/>
            <pc:sldMk cId="2128351009" sldId="262"/>
            <ac:spMk id="3" creationId="{A5DF9A54-201A-409A-8444-AB8C557F9D33}"/>
          </ac:spMkLst>
        </pc:spChg>
        <pc:spChg chg="add mod">
          <ac:chgData name="Martin Majer" userId="4775bef14b734dd4" providerId="Windows Live" clId="Web-{DAE79F3A-7995-4A37-AF61-428B141ADBA2}" dt="2021-02-24T16:37:47.173" v="165" actId="1076"/>
          <ac:spMkLst>
            <pc:docMk/>
            <pc:sldMk cId="2128351009" sldId="262"/>
            <ac:spMk id="5" creationId="{530536F1-87FF-4D5C-88B1-C8BC5A82BD96}"/>
          </ac:spMkLst>
        </pc:spChg>
        <pc:spChg chg="add del">
          <ac:chgData name="Martin Majer" userId="4775bef14b734dd4" providerId="Windows Live" clId="Web-{DAE79F3A-7995-4A37-AF61-428B141ADBA2}" dt="2021-02-24T16:36:39.890" v="149"/>
          <ac:spMkLst>
            <pc:docMk/>
            <pc:sldMk cId="2128351009" sldId="262"/>
            <ac:spMk id="8" creationId="{2FD1FEA2-AFB3-4160-AD46-30A807296446}"/>
          </ac:spMkLst>
        </pc:spChg>
        <pc:spChg chg="add del">
          <ac:chgData name="Martin Majer" userId="4775bef14b734dd4" providerId="Windows Live" clId="Web-{DAE79F3A-7995-4A37-AF61-428B141ADBA2}" dt="2021-02-24T16:36:39.890" v="149"/>
          <ac:spMkLst>
            <pc:docMk/>
            <pc:sldMk cId="2128351009" sldId="262"/>
            <ac:spMk id="10" creationId="{1C582B07-D0F0-4B6B-A5D9-D2F192CB3A4E}"/>
          </ac:spMkLst>
        </pc:spChg>
        <pc:spChg chg="add del">
          <ac:chgData name="Martin Majer" userId="4775bef14b734dd4" providerId="Windows Live" clId="Web-{DAE79F3A-7995-4A37-AF61-428B141ADBA2}" dt="2021-02-24T16:36:39.890" v="149"/>
          <ac:spMkLst>
            <pc:docMk/>
            <pc:sldMk cId="2128351009" sldId="262"/>
            <ac:spMk id="12" creationId="{DA1A4301-6FFC-4C82-A1FA-7634D8CAA8F5}"/>
          </ac:spMkLst>
        </pc:spChg>
        <pc:spChg chg="add del">
          <ac:chgData name="Martin Majer" userId="4775bef14b734dd4" providerId="Windows Live" clId="Web-{DAE79F3A-7995-4A37-AF61-428B141ADBA2}" dt="2021-02-24T16:36:39.890" v="149"/>
          <ac:spMkLst>
            <pc:docMk/>
            <pc:sldMk cId="2128351009" sldId="262"/>
            <ac:spMk id="14" creationId="{F7D3A3A7-C494-4ABF-9B45-C69DB5EC1CC7}"/>
          </ac:spMkLst>
        </pc:spChg>
        <pc:spChg chg="add del">
          <ac:chgData name="Martin Majer" userId="4775bef14b734dd4" providerId="Windows Live" clId="Web-{DAE79F3A-7995-4A37-AF61-428B141ADBA2}" dt="2021-02-24T16:36:39.890" v="149"/>
          <ac:spMkLst>
            <pc:docMk/>
            <pc:sldMk cId="2128351009" sldId="262"/>
            <ac:spMk id="50" creationId="{782B9316-88B4-433F-8BEF-9BDE1BE42637}"/>
          </ac:spMkLst>
        </pc:spChg>
        <pc:spChg chg="add del">
          <ac:chgData name="Martin Majer" userId="4775bef14b734dd4" providerId="Windows Live" clId="Web-{DAE79F3A-7995-4A37-AF61-428B141ADBA2}" dt="2021-02-24T16:36:39.890" v="149"/>
          <ac:spMkLst>
            <pc:docMk/>
            <pc:sldMk cId="2128351009" sldId="262"/>
            <ac:spMk id="52" creationId="{1C582B07-D0F0-4B6B-A5D9-D2F192CB3A4E}"/>
          </ac:spMkLst>
        </pc:spChg>
        <pc:spChg chg="add del">
          <ac:chgData name="Martin Majer" userId="4775bef14b734dd4" providerId="Windows Live" clId="Web-{DAE79F3A-7995-4A37-AF61-428B141ADBA2}" dt="2021-02-24T16:36:39.890" v="149"/>
          <ac:spMkLst>
            <pc:docMk/>
            <pc:sldMk cId="2128351009" sldId="262"/>
            <ac:spMk id="54" creationId="{DA1A4301-6FFC-4C82-A1FA-7634D8CAA8F5}"/>
          </ac:spMkLst>
        </pc:spChg>
        <pc:spChg chg="add del">
          <ac:chgData name="Martin Majer" userId="4775bef14b734dd4" providerId="Windows Live" clId="Web-{DAE79F3A-7995-4A37-AF61-428B141ADBA2}" dt="2021-02-24T16:36:39.890" v="149"/>
          <ac:spMkLst>
            <pc:docMk/>
            <pc:sldMk cId="2128351009" sldId="262"/>
            <ac:spMk id="56" creationId="{78B2F131-0CE5-49D4-95DF-D7D92274AFEE}"/>
          </ac:spMkLst>
        </pc:spChg>
        <pc:grpChg chg="add del">
          <ac:chgData name="Martin Majer" userId="4775bef14b734dd4" providerId="Windows Live" clId="Web-{DAE79F3A-7995-4A37-AF61-428B141ADBA2}" dt="2021-02-24T16:36:39.890" v="149"/>
          <ac:grpSpMkLst>
            <pc:docMk/>
            <pc:sldMk cId="2128351009" sldId="262"/>
            <ac:grpSpMk id="16" creationId="{8323DD1D-77DE-48B2-A0A0-6265801531E5}"/>
          </ac:grpSpMkLst>
        </pc:grpChg>
        <pc:grpChg chg="add del">
          <ac:chgData name="Martin Majer" userId="4775bef14b734dd4" providerId="Windows Live" clId="Web-{DAE79F3A-7995-4A37-AF61-428B141ADBA2}" dt="2021-02-24T16:36:39.890" v="149"/>
          <ac:grpSpMkLst>
            <pc:docMk/>
            <pc:sldMk cId="2128351009" sldId="262"/>
            <ac:grpSpMk id="58" creationId="{8323DD1D-77DE-48B2-A0A0-6265801531E5}"/>
          </ac:grpSpMkLst>
        </pc:grpChg>
        <pc:picChg chg="add mod">
          <ac:chgData name="Martin Majer" userId="4775bef14b734dd4" providerId="Windows Live" clId="Web-{DAE79F3A-7995-4A37-AF61-428B141ADBA2}" dt="2021-02-24T16:36:39.890" v="149"/>
          <ac:picMkLst>
            <pc:docMk/>
            <pc:sldMk cId="2128351009" sldId="262"/>
            <ac:picMk id="4" creationId="{56F8BDA0-986A-48D5-AF9E-16C460C3279C}"/>
          </ac:picMkLst>
        </pc:picChg>
      </pc:sldChg>
      <pc:sldChg chg="addSp modSp new mod setBg">
        <pc:chgData name="Martin Majer" userId="4775bef14b734dd4" providerId="Windows Live" clId="Web-{DAE79F3A-7995-4A37-AF61-428B141ADBA2}" dt="2021-02-24T16:38:23.704" v="169" actId="1076"/>
        <pc:sldMkLst>
          <pc:docMk/>
          <pc:sldMk cId="3156050723" sldId="263"/>
        </pc:sldMkLst>
        <pc:spChg chg="mod">
          <ac:chgData name="Martin Majer" userId="4775bef14b734dd4" providerId="Windows Live" clId="Web-{DAE79F3A-7995-4A37-AF61-428B141ADBA2}" dt="2021-02-24T16:34:50.388" v="135"/>
          <ac:spMkLst>
            <pc:docMk/>
            <pc:sldMk cId="3156050723" sldId="263"/>
            <ac:spMk id="2" creationId="{67FBF852-BD47-4DA0-B2AC-E9F2174C58EC}"/>
          </ac:spMkLst>
        </pc:spChg>
        <pc:spChg chg="mod">
          <ac:chgData name="Martin Majer" userId="4775bef14b734dd4" providerId="Windows Live" clId="Web-{DAE79F3A-7995-4A37-AF61-428B141ADBA2}" dt="2021-02-24T16:35:17.896" v="145" actId="20577"/>
          <ac:spMkLst>
            <pc:docMk/>
            <pc:sldMk cId="3156050723" sldId="263"/>
            <ac:spMk id="3" creationId="{F7D7EB10-3F7A-444C-AB7B-B1370DC60E44}"/>
          </ac:spMkLst>
        </pc:spChg>
        <pc:spChg chg="add mod">
          <ac:chgData name="Martin Majer" userId="4775bef14b734dd4" providerId="Windows Live" clId="Web-{DAE79F3A-7995-4A37-AF61-428B141ADBA2}" dt="2021-02-24T16:38:23.704" v="169" actId="1076"/>
          <ac:spMkLst>
            <pc:docMk/>
            <pc:sldMk cId="3156050723" sldId="263"/>
            <ac:spMk id="5" creationId="{ACF6DE86-29FA-4EA3-BC54-62DCF7F09E88}"/>
          </ac:spMkLst>
        </pc:spChg>
        <pc:spChg chg="add">
          <ac:chgData name="Martin Majer" userId="4775bef14b734dd4" providerId="Windows Live" clId="Web-{DAE79F3A-7995-4A37-AF61-428B141ADBA2}" dt="2021-02-24T16:34:50.388" v="135"/>
          <ac:spMkLst>
            <pc:docMk/>
            <pc:sldMk cId="3156050723" sldId="263"/>
            <ac:spMk id="8" creationId="{2FD1FEA2-AFB3-4160-AD46-30A807296446}"/>
          </ac:spMkLst>
        </pc:spChg>
        <pc:spChg chg="add">
          <ac:chgData name="Martin Majer" userId="4775bef14b734dd4" providerId="Windows Live" clId="Web-{DAE79F3A-7995-4A37-AF61-428B141ADBA2}" dt="2021-02-24T16:34:50.388" v="135"/>
          <ac:spMkLst>
            <pc:docMk/>
            <pc:sldMk cId="3156050723" sldId="263"/>
            <ac:spMk id="10" creationId="{1C582B07-D0F0-4B6B-A5D9-D2F192CB3A4E}"/>
          </ac:spMkLst>
        </pc:spChg>
        <pc:spChg chg="add">
          <ac:chgData name="Martin Majer" userId="4775bef14b734dd4" providerId="Windows Live" clId="Web-{DAE79F3A-7995-4A37-AF61-428B141ADBA2}" dt="2021-02-24T16:34:50.388" v="135"/>
          <ac:spMkLst>
            <pc:docMk/>
            <pc:sldMk cId="3156050723" sldId="263"/>
            <ac:spMk id="12" creationId="{DA1A4301-6FFC-4C82-A1FA-7634D8CAA8F5}"/>
          </ac:spMkLst>
        </pc:spChg>
        <pc:spChg chg="add">
          <ac:chgData name="Martin Majer" userId="4775bef14b734dd4" providerId="Windows Live" clId="Web-{DAE79F3A-7995-4A37-AF61-428B141ADBA2}" dt="2021-02-24T16:34:50.388" v="135"/>
          <ac:spMkLst>
            <pc:docMk/>
            <pc:sldMk cId="3156050723" sldId="263"/>
            <ac:spMk id="14" creationId="{F7D3A3A7-C494-4ABF-9B45-C69DB5EC1CC7}"/>
          </ac:spMkLst>
        </pc:spChg>
        <pc:grpChg chg="add">
          <ac:chgData name="Martin Majer" userId="4775bef14b734dd4" providerId="Windows Live" clId="Web-{DAE79F3A-7995-4A37-AF61-428B141ADBA2}" dt="2021-02-24T16:34:50.388" v="135"/>
          <ac:grpSpMkLst>
            <pc:docMk/>
            <pc:sldMk cId="3156050723" sldId="263"/>
            <ac:grpSpMk id="16" creationId="{8323DD1D-77DE-48B2-A0A0-6265801531E5}"/>
          </ac:grpSpMkLst>
        </pc:grpChg>
        <pc:picChg chg="add mod">
          <ac:chgData name="Martin Majer" userId="4775bef14b734dd4" providerId="Windows Live" clId="Web-{DAE79F3A-7995-4A37-AF61-428B141ADBA2}" dt="2021-02-24T16:38:15.704" v="167" actId="1076"/>
          <ac:picMkLst>
            <pc:docMk/>
            <pc:sldMk cId="3156050723" sldId="263"/>
            <ac:picMk id="4" creationId="{8B891891-3AFE-4067-9CC6-2BD1B24809C1}"/>
          </ac:picMkLst>
        </pc:picChg>
      </pc:sldChg>
      <pc:sldChg chg="addSp delSp modSp new mod ord setBg">
        <pc:chgData name="Martin Majer" userId="4775bef14b734dd4" providerId="Windows Live" clId="Web-{DAE79F3A-7995-4A37-AF61-428B141ADBA2}" dt="2021-02-24T16:41:28.317" v="210"/>
        <pc:sldMkLst>
          <pc:docMk/>
          <pc:sldMk cId="2051559793" sldId="264"/>
        </pc:sldMkLst>
        <pc:spChg chg="del">
          <ac:chgData name="Martin Majer" userId="4775bef14b734dd4" providerId="Windows Live" clId="Web-{DAE79F3A-7995-4A37-AF61-428B141ADBA2}" dt="2021-02-24T16:39:32.612" v="184"/>
          <ac:spMkLst>
            <pc:docMk/>
            <pc:sldMk cId="2051559793" sldId="264"/>
            <ac:spMk id="2" creationId="{06D76281-5DB5-421A-90DD-80C6CE96AEB2}"/>
          </ac:spMkLst>
        </pc:spChg>
        <pc:spChg chg="mod">
          <ac:chgData name="Martin Majer" userId="4775bef14b734dd4" providerId="Windows Live" clId="Web-{DAE79F3A-7995-4A37-AF61-428B141ADBA2}" dt="2021-02-24T16:40:49.723" v="209" actId="1076"/>
          <ac:spMkLst>
            <pc:docMk/>
            <pc:sldMk cId="2051559793" sldId="264"/>
            <ac:spMk id="3" creationId="{D2F3FFD2-1855-401B-BA9E-892F5CA0AA8B}"/>
          </ac:spMkLst>
        </pc:spChg>
        <pc:spChg chg="add mod">
          <ac:chgData name="Martin Majer" userId="4775bef14b734dd4" providerId="Windows Live" clId="Web-{DAE79F3A-7995-4A37-AF61-428B141ADBA2}" dt="2021-02-24T16:40:46.285" v="208" actId="1076"/>
          <ac:spMkLst>
            <pc:docMk/>
            <pc:sldMk cId="2051559793" sldId="264"/>
            <ac:spMk id="5" creationId="{B1261CE8-48E1-4155-B542-AA7309D0AF71}"/>
          </ac:spMkLst>
        </pc:spChg>
        <pc:spChg chg="add">
          <ac:chgData name="Martin Majer" userId="4775bef14b734dd4" providerId="Windows Live" clId="Web-{DAE79F3A-7995-4A37-AF61-428B141ADBA2}" dt="2021-02-24T16:39:36.987" v="186"/>
          <ac:spMkLst>
            <pc:docMk/>
            <pc:sldMk cId="2051559793" sldId="264"/>
            <ac:spMk id="9" creationId="{1C582B07-D0F0-4B6B-A5D9-D2F192CB3A4E}"/>
          </ac:spMkLst>
        </pc:spChg>
        <pc:spChg chg="add">
          <ac:chgData name="Martin Majer" userId="4775bef14b734dd4" providerId="Windows Live" clId="Web-{DAE79F3A-7995-4A37-AF61-428B141ADBA2}" dt="2021-02-24T16:39:36.987" v="186"/>
          <ac:spMkLst>
            <pc:docMk/>
            <pc:sldMk cId="2051559793" sldId="264"/>
            <ac:spMk id="11" creationId="{3712ED8D-807A-4E94-A9AF-C44676151773}"/>
          </ac:spMkLst>
        </pc:spChg>
        <pc:spChg chg="add">
          <ac:chgData name="Martin Majer" userId="4775bef14b734dd4" providerId="Windows Live" clId="Web-{DAE79F3A-7995-4A37-AF61-428B141ADBA2}" dt="2021-02-24T16:39:36.987" v="186"/>
          <ac:spMkLst>
            <pc:docMk/>
            <pc:sldMk cId="2051559793" sldId="264"/>
            <ac:spMk id="13" creationId="{DA1A4301-6FFC-4C82-A1FA-7634D8CAA8F5}"/>
          </ac:spMkLst>
        </pc:spChg>
        <pc:spChg chg="add">
          <ac:chgData name="Martin Majer" userId="4775bef14b734dd4" providerId="Windows Live" clId="Web-{DAE79F3A-7995-4A37-AF61-428B141ADBA2}" dt="2021-02-24T16:39:36.987" v="186"/>
          <ac:spMkLst>
            <pc:docMk/>
            <pc:sldMk cId="2051559793" sldId="264"/>
            <ac:spMk id="46" creationId="{D8667B21-A39C-4ABB-9CED-0DD4CD739502}"/>
          </ac:spMkLst>
        </pc:spChg>
        <pc:grpChg chg="add">
          <ac:chgData name="Martin Majer" userId="4775bef14b734dd4" providerId="Windows Live" clId="Web-{DAE79F3A-7995-4A37-AF61-428B141ADBA2}" dt="2021-02-24T16:39:36.987" v="186"/>
          <ac:grpSpMkLst>
            <pc:docMk/>
            <pc:sldMk cId="2051559793" sldId="264"/>
            <ac:grpSpMk id="15" creationId="{8323DD1D-77DE-48B2-A0A0-6265801531E5}"/>
          </ac:grpSpMkLst>
        </pc:grpChg>
        <pc:picChg chg="add mod">
          <ac:chgData name="Martin Majer" userId="4775bef14b734dd4" providerId="Windows Live" clId="Web-{DAE79F3A-7995-4A37-AF61-428B141ADBA2}" dt="2021-02-24T16:39:36.987" v="186"/>
          <ac:picMkLst>
            <pc:docMk/>
            <pc:sldMk cId="2051559793" sldId="264"/>
            <ac:picMk id="4" creationId="{2941FD62-AEDB-4C04-8B4D-776E37BFBDBA}"/>
          </ac:picMkLst>
        </pc:picChg>
      </pc:sldChg>
      <pc:sldChg chg="addSp delSp modSp new mod ord setBg">
        <pc:chgData name="Martin Majer" userId="4775bef14b734dd4" providerId="Windows Live" clId="Web-{DAE79F3A-7995-4A37-AF61-428B141ADBA2}" dt="2021-02-24T16:39:21.909" v="181"/>
        <pc:sldMkLst>
          <pc:docMk/>
          <pc:sldMk cId="2446295375" sldId="265"/>
        </pc:sldMkLst>
        <pc:spChg chg="mod">
          <ac:chgData name="Martin Majer" userId="4775bef14b734dd4" providerId="Windows Live" clId="Web-{DAE79F3A-7995-4A37-AF61-428B141ADBA2}" dt="2021-02-24T16:39:17.830" v="180" actId="1076"/>
          <ac:spMkLst>
            <pc:docMk/>
            <pc:sldMk cId="2446295375" sldId="265"/>
            <ac:spMk id="2" creationId="{23E16949-C2F5-44A2-9AB2-B110BC8E3D36}"/>
          </ac:spMkLst>
        </pc:spChg>
        <pc:spChg chg="del mod">
          <ac:chgData name="Martin Majer" userId="4775bef14b734dd4" providerId="Windows Live" clId="Web-{DAE79F3A-7995-4A37-AF61-428B141ADBA2}" dt="2021-02-24T16:39:10.815" v="179"/>
          <ac:spMkLst>
            <pc:docMk/>
            <pc:sldMk cId="2446295375" sldId="265"/>
            <ac:spMk id="3" creationId="{9EE3EDEE-1932-4ED0-AB9C-F13255AB476C}"/>
          </ac:spMkLst>
        </pc:spChg>
        <pc:spChg chg="add">
          <ac:chgData name="Martin Majer" userId="4775bef14b734dd4" providerId="Windows Live" clId="Web-{DAE79F3A-7995-4A37-AF61-428B141ADBA2}" dt="2021-02-24T16:39:03.971" v="172"/>
          <ac:spMkLst>
            <pc:docMk/>
            <pc:sldMk cId="2446295375" sldId="265"/>
            <ac:spMk id="8" creationId="{EA643F3D-681E-4E69-952B-CC8B91F9D39D}"/>
          </ac:spMkLst>
        </pc:spChg>
        <pc:spChg chg="add">
          <ac:chgData name="Martin Majer" userId="4775bef14b734dd4" providerId="Windows Live" clId="Web-{DAE79F3A-7995-4A37-AF61-428B141ADBA2}" dt="2021-02-24T16:39:03.971" v="172"/>
          <ac:spMkLst>
            <pc:docMk/>
            <pc:sldMk cId="2446295375" sldId="265"/>
            <ac:spMk id="10" creationId="{1C582B07-D0F0-4B6B-A5D9-D2F192CB3A4E}"/>
          </ac:spMkLst>
        </pc:spChg>
        <pc:spChg chg="add">
          <ac:chgData name="Martin Majer" userId="4775bef14b734dd4" providerId="Windows Live" clId="Web-{DAE79F3A-7995-4A37-AF61-428B141ADBA2}" dt="2021-02-24T16:39:03.971" v="172"/>
          <ac:spMkLst>
            <pc:docMk/>
            <pc:sldMk cId="2446295375" sldId="265"/>
            <ac:spMk id="12" creationId="{50F87687-1CA1-43AC-8B43-ECDBDF021F67}"/>
          </ac:spMkLst>
        </pc:spChg>
        <pc:spChg chg="add">
          <ac:chgData name="Martin Majer" userId="4775bef14b734dd4" providerId="Windows Live" clId="Web-{DAE79F3A-7995-4A37-AF61-428B141ADBA2}" dt="2021-02-24T16:39:03.971" v="172"/>
          <ac:spMkLst>
            <pc:docMk/>
            <pc:sldMk cId="2446295375" sldId="265"/>
            <ac:spMk id="14" creationId="{DA1A4301-6FFC-4C82-A1FA-7634D8CAA8F5}"/>
          </ac:spMkLst>
        </pc:spChg>
        <pc:grpChg chg="add">
          <ac:chgData name="Martin Majer" userId="4775bef14b734dd4" providerId="Windows Live" clId="Web-{DAE79F3A-7995-4A37-AF61-428B141ADBA2}" dt="2021-02-24T16:39:03.971" v="172"/>
          <ac:grpSpMkLst>
            <pc:docMk/>
            <pc:sldMk cId="2446295375" sldId="265"/>
            <ac:grpSpMk id="16" creationId="{8323DD1D-77DE-48B2-A0A0-6265801531E5}"/>
          </ac:grpSpMkLst>
        </pc:grpChg>
      </pc:sldChg>
      <pc:sldChg chg="addSp delSp modSp new ord">
        <pc:chgData name="Martin Majer" userId="4775bef14b734dd4" providerId="Windows Live" clId="Web-{DAE79F3A-7995-4A37-AF61-428B141ADBA2}" dt="2021-02-24T16:44:24.320" v="253" actId="1076"/>
        <pc:sldMkLst>
          <pc:docMk/>
          <pc:sldMk cId="525518252" sldId="266"/>
        </pc:sldMkLst>
        <pc:spChg chg="del">
          <ac:chgData name="Martin Majer" userId="4775bef14b734dd4" providerId="Windows Live" clId="Web-{DAE79F3A-7995-4A37-AF61-428B141ADBA2}" dt="2021-02-24T16:41:51.663" v="214"/>
          <ac:spMkLst>
            <pc:docMk/>
            <pc:sldMk cId="525518252" sldId="266"/>
            <ac:spMk id="2" creationId="{58C23910-2A90-4FA8-904F-BDB389539C1D}"/>
          </ac:spMkLst>
        </pc:spChg>
        <pc:spChg chg="del">
          <ac:chgData name="Martin Majer" userId="4775bef14b734dd4" providerId="Windows Live" clId="Web-{DAE79F3A-7995-4A37-AF61-428B141ADBA2}" dt="2021-02-24T16:41:38.208" v="212"/>
          <ac:spMkLst>
            <pc:docMk/>
            <pc:sldMk cId="525518252" sldId="266"/>
            <ac:spMk id="3" creationId="{657ECEA7-19DF-4438-8B20-22C98D99FC32}"/>
          </ac:spMkLst>
        </pc:spChg>
        <pc:spChg chg="add mod">
          <ac:chgData name="Martin Majer" userId="4775bef14b734dd4" providerId="Windows Live" clId="Web-{DAE79F3A-7995-4A37-AF61-428B141ADBA2}" dt="2021-02-24T16:44:24.320" v="253" actId="1076"/>
          <ac:spMkLst>
            <pc:docMk/>
            <pc:sldMk cId="525518252" sldId="266"/>
            <ac:spMk id="6" creationId="{F80574E1-D5C2-40C9-9965-A289EA0F3D7C}"/>
          </ac:spMkLst>
        </pc:spChg>
        <pc:spChg chg="add del">
          <ac:chgData name="Martin Majer" userId="4775bef14b734dd4" providerId="Windows Live" clId="Web-{DAE79F3A-7995-4A37-AF61-428B141ADBA2}" dt="2021-02-24T16:43:45.241" v="239"/>
          <ac:spMkLst>
            <pc:docMk/>
            <pc:sldMk cId="525518252" sldId="266"/>
            <ac:spMk id="8" creationId="{B56E237A-39CA-4DAC-B658-74E7CE3C533D}"/>
          </ac:spMkLst>
        </pc:spChg>
        <pc:spChg chg="add mod">
          <ac:chgData name="Martin Majer" userId="4775bef14b734dd4" providerId="Windows Live" clId="Web-{DAE79F3A-7995-4A37-AF61-428B141ADBA2}" dt="2021-02-24T16:44:16.632" v="251" actId="1076"/>
          <ac:spMkLst>
            <pc:docMk/>
            <pc:sldMk cId="525518252" sldId="266"/>
            <ac:spMk id="10" creationId="{A1A0CB3D-0009-49CF-BF07-D19A8568F48C}"/>
          </ac:spMkLst>
        </pc:spChg>
        <pc:picChg chg="add mod ord">
          <ac:chgData name="Martin Majer" userId="4775bef14b734dd4" providerId="Windows Live" clId="Web-{DAE79F3A-7995-4A37-AF61-428B141ADBA2}" dt="2021-02-24T16:44:21.351" v="252" actId="1076"/>
          <ac:picMkLst>
            <pc:docMk/>
            <pc:sldMk cId="525518252" sldId="266"/>
            <ac:picMk id="4" creationId="{4E4F044B-9E80-4EAC-BCE4-4EC44B583405}"/>
          </ac:picMkLst>
        </pc:picChg>
      </pc:sldChg>
      <pc:sldMasterChg chg="del delSldLayout">
        <pc:chgData name="Martin Majer" userId="4775bef14b734dd4" providerId="Windows Live" clId="Web-{DAE79F3A-7995-4A37-AF61-428B141ADBA2}" dt="2021-02-24T16:23:34.533" v="13"/>
        <pc:sldMasterMkLst>
          <pc:docMk/>
          <pc:sldMasterMk cId="2460954070" sldId="2147483660"/>
        </pc:sldMasterMkLst>
        <pc:sldLayoutChg chg="del">
          <pc:chgData name="Martin Majer" userId="4775bef14b734dd4" providerId="Windows Live" clId="Web-{DAE79F3A-7995-4A37-AF61-428B141ADBA2}" dt="2021-02-24T16:23:34.533" v="13"/>
          <pc:sldLayoutMkLst>
            <pc:docMk/>
            <pc:sldMasterMk cId="2460954070" sldId="2147483660"/>
            <pc:sldLayoutMk cId="2385387890" sldId="2147483661"/>
          </pc:sldLayoutMkLst>
        </pc:sldLayoutChg>
        <pc:sldLayoutChg chg="del">
          <pc:chgData name="Martin Majer" userId="4775bef14b734dd4" providerId="Windows Live" clId="Web-{DAE79F3A-7995-4A37-AF61-428B141ADBA2}" dt="2021-02-24T16:23:34.533" v="13"/>
          <pc:sldLayoutMkLst>
            <pc:docMk/>
            <pc:sldMasterMk cId="2460954070" sldId="2147483660"/>
            <pc:sldLayoutMk cId="949138452" sldId="2147483662"/>
          </pc:sldLayoutMkLst>
        </pc:sldLayoutChg>
        <pc:sldLayoutChg chg="del">
          <pc:chgData name="Martin Majer" userId="4775bef14b734dd4" providerId="Windows Live" clId="Web-{DAE79F3A-7995-4A37-AF61-428B141ADBA2}" dt="2021-02-24T16:23:34.533" v="13"/>
          <pc:sldLayoutMkLst>
            <pc:docMk/>
            <pc:sldMasterMk cId="2460954070" sldId="2147483660"/>
            <pc:sldLayoutMk cId="2591524520" sldId="2147483663"/>
          </pc:sldLayoutMkLst>
        </pc:sldLayoutChg>
        <pc:sldLayoutChg chg="del">
          <pc:chgData name="Martin Majer" userId="4775bef14b734dd4" providerId="Windows Live" clId="Web-{DAE79F3A-7995-4A37-AF61-428B141ADBA2}" dt="2021-02-24T16:23:34.533" v="13"/>
          <pc:sldLayoutMkLst>
            <pc:docMk/>
            <pc:sldMasterMk cId="2460954070" sldId="2147483660"/>
            <pc:sldLayoutMk cId="1203092039" sldId="2147483664"/>
          </pc:sldLayoutMkLst>
        </pc:sldLayoutChg>
        <pc:sldLayoutChg chg="del">
          <pc:chgData name="Martin Majer" userId="4775bef14b734dd4" providerId="Windows Live" clId="Web-{DAE79F3A-7995-4A37-AF61-428B141ADBA2}" dt="2021-02-24T16:23:34.533" v="13"/>
          <pc:sldLayoutMkLst>
            <pc:docMk/>
            <pc:sldMasterMk cId="2460954070" sldId="2147483660"/>
            <pc:sldLayoutMk cId="3733172339" sldId="2147483665"/>
          </pc:sldLayoutMkLst>
        </pc:sldLayoutChg>
        <pc:sldLayoutChg chg="del">
          <pc:chgData name="Martin Majer" userId="4775bef14b734dd4" providerId="Windows Live" clId="Web-{DAE79F3A-7995-4A37-AF61-428B141ADBA2}" dt="2021-02-24T16:23:34.533" v="13"/>
          <pc:sldLayoutMkLst>
            <pc:docMk/>
            <pc:sldMasterMk cId="2460954070" sldId="2147483660"/>
            <pc:sldLayoutMk cId="3210312558" sldId="2147483666"/>
          </pc:sldLayoutMkLst>
        </pc:sldLayoutChg>
        <pc:sldLayoutChg chg="del">
          <pc:chgData name="Martin Majer" userId="4775bef14b734dd4" providerId="Windows Live" clId="Web-{DAE79F3A-7995-4A37-AF61-428B141ADBA2}" dt="2021-02-24T16:23:34.533" v="13"/>
          <pc:sldLayoutMkLst>
            <pc:docMk/>
            <pc:sldMasterMk cId="2460954070" sldId="2147483660"/>
            <pc:sldLayoutMk cId="3146388984" sldId="2147483667"/>
          </pc:sldLayoutMkLst>
        </pc:sldLayoutChg>
        <pc:sldLayoutChg chg="del">
          <pc:chgData name="Martin Majer" userId="4775bef14b734dd4" providerId="Windows Live" clId="Web-{DAE79F3A-7995-4A37-AF61-428B141ADBA2}" dt="2021-02-24T16:23:34.533" v="13"/>
          <pc:sldLayoutMkLst>
            <pc:docMk/>
            <pc:sldMasterMk cId="2460954070" sldId="2147483660"/>
            <pc:sldLayoutMk cId="3171841454" sldId="2147483668"/>
          </pc:sldLayoutMkLst>
        </pc:sldLayoutChg>
        <pc:sldLayoutChg chg="del">
          <pc:chgData name="Martin Majer" userId="4775bef14b734dd4" providerId="Windows Live" clId="Web-{DAE79F3A-7995-4A37-AF61-428B141ADBA2}" dt="2021-02-24T16:23:34.533" v="13"/>
          <pc:sldLayoutMkLst>
            <pc:docMk/>
            <pc:sldMasterMk cId="2460954070" sldId="2147483660"/>
            <pc:sldLayoutMk cId="1718958274" sldId="2147483669"/>
          </pc:sldLayoutMkLst>
        </pc:sldLayoutChg>
        <pc:sldLayoutChg chg="del">
          <pc:chgData name="Martin Majer" userId="4775bef14b734dd4" providerId="Windows Live" clId="Web-{DAE79F3A-7995-4A37-AF61-428B141ADBA2}" dt="2021-02-24T16:23:34.533" v="13"/>
          <pc:sldLayoutMkLst>
            <pc:docMk/>
            <pc:sldMasterMk cId="2460954070" sldId="2147483660"/>
            <pc:sldLayoutMk cId="2202905451" sldId="2147483670"/>
          </pc:sldLayoutMkLst>
        </pc:sldLayoutChg>
        <pc:sldLayoutChg chg="del">
          <pc:chgData name="Martin Majer" userId="4775bef14b734dd4" providerId="Windows Live" clId="Web-{DAE79F3A-7995-4A37-AF61-428B141ADBA2}" dt="2021-02-24T16:23:34.533" v="13"/>
          <pc:sldLayoutMkLst>
            <pc:docMk/>
            <pc:sldMasterMk cId="2460954070" sldId="2147483660"/>
            <pc:sldLayoutMk cId="3479445657" sldId="2147483671"/>
          </pc:sldLayoutMkLst>
        </pc:sldLayoutChg>
      </pc:sldMasterChg>
      <pc:sldMasterChg chg="add addSldLayout">
        <pc:chgData name="Martin Majer" userId="4775bef14b734dd4" providerId="Windows Live" clId="Web-{DAE79F3A-7995-4A37-AF61-428B141ADBA2}" dt="2021-02-24T16:23:34.533" v="13"/>
        <pc:sldMasterMkLst>
          <pc:docMk/>
          <pc:sldMasterMk cId="2374370686" sldId="2147483737"/>
        </pc:sldMasterMkLst>
        <pc:sldLayoutChg chg="add">
          <pc:chgData name="Martin Majer" userId="4775bef14b734dd4" providerId="Windows Live" clId="Web-{DAE79F3A-7995-4A37-AF61-428B141ADBA2}" dt="2021-02-24T16:23:34.533" v="13"/>
          <pc:sldLayoutMkLst>
            <pc:docMk/>
            <pc:sldMasterMk cId="2374370686" sldId="2147483737"/>
            <pc:sldLayoutMk cId="3338072705" sldId="2147483726"/>
          </pc:sldLayoutMkLst>
        </pc:sldLayoutChg>
        <pc:sldLayoutChg chg="add">
          <pc:chgData name="Martin Majer" userId="4775bef14b734dd4" providerId="Windows Live" clId="Web-{DAE79F3A-7995-4A37-AF61-428B141ADBA2}" dt="2021-02-24T16:23:34.533" v="13"/>
          <pc:sldLayoutMkLst>
            <pc:docMk/>
            <pc:sldMasterMk cId="2374370686" sldId="2147483737"/>
            <pc:sldLayoutMk cId="1976026263" sldId="2147483727"/>
          </pc:sldLayoutMkLst>
        </pc:sldLayoutChg>
        <pc:sldLayoutChg chg="add">
          <pc:chgData name="Martin Majer" userId="4775bef14b734dd4" providerId="Windows Live" clId="Web-{DAE79F3A-7995-4A37-AF61-428B141ADBA2}" dt="2021-02-24T16:23:34.533" v="13"/>
          <pc:sldLayoutMkLst>
            <pc:docMk/>
            <pc:sldMasterMk cId="2374370686" sldId="2147483737"/>
            <pc:sldLayoutMk cId="1417546614" sldId="2147483728"/>
          </pc:sldLayoutMkLst>
        </pc:sldLayoutChg>
        <pc:sldLayoutChg chg="add">
          <pc:chgData name="Martin Majer" userId="4775bef14b734dd4" providerId="Windows Live" clId="Web-{DAE79F3A-7995-4A37-AF61-428B141ADBA2}" dt="2021-02-24T16:23:34.533" v="13"/>
          <pc:sldLayoutMkLst>
            <pc:docMk/>
            <pc:sldMasterMk cId="2374370686" sldId="2147483737"/>
            <pc:sldLayoutMk cId="959519782" sldId="2147483729"/>
          </pc:sldLayoutMkLst>
        </pc:sldLayoutChg>
        <pc:sldLayoutChg chg="add">
          <pc:chgData name="Martin Majer" userId="4775bef14b734dd4" providerId="Windows Live" clId="Web-{DAE79F3A-7995-4A37-AF61-428B141ADBA2}" dt="2021-02-24T16:23:34.533" v="13"/>
          <pc:sldLayoutMkLst>
            <pc:docMk/>
            <pc:sldMasterMk cId="2374370686" sldId="2147483737"/>
            <pc:sldLayoutMk cId="3276341198" sldId="2147483730"/>
          </pc:sldLayoutMkLst>
        </pc:sldLayoutChg>
        <pc:sldLayoutChg chg="add">
          <pc:chgData name="Martin Majer" userId="4775bef14b734dd4" providerId="Windows Live" clId="Web-{DAE79F3A-7995-4A37-AF61-428B141ADBA2}" dt="2021-02-24T16:23:34.533" v="13"/>
          <pc:sldLayoutMkLst>
            <pc:docMk/>
            <pc:sldMasterMk cId="2374370686" sldId="2147483737"/>
            <pc:sldLayoutMk cId="77245212" sldId="2147483731"/>
          </pc:sldLayoutMkLst>
        </pc:sldLayoutChg>
        <pc:sldLayoutChg chg="add">
          <pc:chgData name="Martin Majer" userId="4775bef14b734dd4" providerId="Windows Live" clId="Web-{DAE79F3A-7995-4A37-AF61-428B141ADBA2}" dt="2021-02-24T16:23:34.533" v="13"/>
          <pc:sldLayoutMkLst>
            <pc:docMk/>
            <pc:sldMasterMk cId="2374370686" sldId="2147483737"/>
            <pc:sldLayoutMk cId="3471064548" sldId="2147483732"/>
          </pc:sldLayoutMkLst>
        </pc:sldLayoutChg>
        <pc:sldLayoutChg chg="add">
          <pc:chgData name="Martin Majer" userId="4775bef14b734dd4" providerId="Windows Live" clId="Web-{DAE79F3A-7995-4A37-AF61-428B141ADBA2}" dt="2021-02-24T16:23:34.533" v="13"/>
          <pc:sldLayoutMkLst>
            <pc:docMk/>
            <pc:sldMasterMk cId="2374370686" sldId="2147483737"/>
            <pc:sldLayoutMk cId="3200126016" sldId="2147483733"/>
          </pc:sldLayoutMkLst>
        </pc:sldLayoutChg>
        <pc:sldLayoutChg chg="add">
          <pc:chgData name="Martin Majer" userId="4775bef14b734dd4" providerId="Windows Live" clId="Web-{DAE79F3A-7995-4A37-AF61-428B141ADBA2}" dt="2021-02-24T16:23:34.533" v="13"/>
          <pc:sldLayoutMkLst>
            <pc:docMk/>
            <pc:sldMasterMk cId="2374370686" sldId="2147483737"/>
            <pc:sldLayoutMk cId="4056687085" sldId="2147483734"/>
          </pc:sldLayoutMkLst>
        </pc:sldLayoutChg>
        <pc:sldLayoutChg chg="add">
          <pc:chgData name="Martin Majer" userId="4775bef14b734dd4" providerId="Windows Live" clId="Web-{DAE79F3A-7995-4A37-AF61-428B141ADBA2}" dt="2021-02-24T16:23:34.533" v="13"/>
          <pc:sldLayoutMkLst>
            <pc:docMk/>
            <pc:sldMasterMk cId="2374370686" sldId="2147483737"/>
            <pc:sldLayoutMk cId="3876571618" sldId="2147483735"/>
          </pc:sldLayoutMkLst>
        </pc:sldLayoutChg>
        <pc:sldLayoutChg chg="add">
          <pc:chgData name="Martin Majer" userId="4775bef14b734dd4" providerId="Windows Live" clId="Web-{DAE79F3A-7995-4A37-AF61-428B141ADBA2}" dt="2021-02-24T16:23:34.533" v="13"/>
          <pc:sldLayoutMkLst>
            <pc:docMk/>
            <pc:sldMasterMk cId="2374370686" sldId="2147483737"/>
            <pc:sldLayoutMk cId="2166152736" sldId="2147483736"/>
          </pc:sldLayoutMkLst>
        </pc:sldLayoutChg>
      </pc:sldMasterChg>
    </pc:docChg>
  </pc:docChgLst>
  <pc:docChgLst>
    <pc:chgData name="Martin Majer" userId="4775bef14b734dd4" providerId="Windows Live" clId="Web-{76C08220-568F-4ED4-BE6D-21B098AD566D}"/>
    <pc:docChg chg="modSld">
      <pc:chgData name="Martin Majer" userId="4775bef14b734dd4" providerId="Windows Live" clId="Web-{76C08220-568F-4ED4-BE6D-21B098AD566D}" dt="2021-03-29T13:39:11.280" v="10" actId="20577"/>
      <pc:docMkLst>
        <pc:docMk/>
      </pc:docMkLst>
      <pc:sldChg chg="modSp">
        <pc:chgData name="Martin Majer" userId="4775bef14b734dd4" providerId="Windows Live" clId="Web-{76C08220-568F-4ED4-BE6D-21B098AD566D}" dt="2021-03-29T13:38:02.826" v="3" actId="20577"/>
        <pc:sldMkLst>
          <pc:docMk/>
          <pc:sldMk cId="109857222" sldId="256"/>
        </pc:sldMkLst>
        <pc:spChg chg="mod">
          <ac:chgData name="Martin Majer" userId="4775bef14b734dd4" providerId="Windows Live" clId="Web-{76C08220-568F-4ED4-BE6D-21B098AD566D}" dt="2021-03-29T13:37:59.122" v="1" actId="20577"/>
          <ac:spMkLst>
            <pc:docMk/>
            <pc:sldMk cId="109857222" sldId="256"/>
            <ac:spMk id="2" creationId="{00000000-0000-0000-0000-000000000000}"/>
          </ac:spMkLst>
        </pc:spChg>
        <pc:spChg chg="mod">
          <ac:chgData name="Martin Majer" userId="4775bef14b734dd4" providerId="Windows Live" clId="Web-{76C08220-568F-4ED4-BE6D-21B098AD566D}" dt="2021-03-29T13:38:02.826" v="3" actId="20577"/>
          <ac:spMkLst>
            <pc:docMk/>
            <pc:sldMk cId="109857222" sldId="256"/>
            <ac:spMk id="3" creationId="{00000000-0000-0000-0000-000000000000}"/>
          </ac:spMkLst>
        </pc:spChg>
      </pc:sldChg>
      <pc:sldChg chg="modSp">
        <pc:chgData name="Martin Majer" userId="4775bef14b734dd4" providerId="Windows Live" clId="Web-{76C08220-568F-4ED4-BE6D-21B098AD566D}" dt="2021-03-29T13:38:29.826" v="4" actId="20577"/>
        <pc:sldMkLst>
          <pc:docMk/>
          <pc:sldMk cId="2948049881" sldId="257"/>
        </pc:sldMkLst>
        <pc:spChg chg="mod">
          <ac:chgData name="Martin Majer" userId="4775bef14b734dd4" providerId="Windows Live" clId="Web-{76C08220-568F-4ED4-BE6D-21B098AD566D}" dt="2021-03-29T13:38:29.826" v="4" actId="20577"/>
          <ac:spMkLst>
            <pc:docMk/>
            <pc:sldMk cId="2948049881" sldId="257"/>
            <ac:spMk id="3" creationId="{EBA626A8-ECB0-4FCB-9028-57A467A3248C}"/>
          </ac:spMkLst>
        </pc:spChg>
      </pc:sldChg>
      <pc:sldChg chg="modSp">
        <pc:chgData name="Martin Majer" userId="4775bef14b734dd4" providerId="Windows Live" clId="Web-{76C08220-568F-4ED4-BE6D-21B098AD566D}" dt="2021-03-29T13:38:35.654" v="5" actId="20577"/>
        <pc:sldMkLst>
          <pc:docMk/>
          <pc:sldMk cId="3063519927" sldId="258"/>
        </pc:sldMkLst>
        <pc:spChg chg="mod">
          <ac:chgData name="Martin Majer" userId="4775bef14b734dd4" providerId="Windows Live" clId="Web-{76C08220-568F-4ED4-BE6D-21B098AD566D}" dt="2021-03-29T13:38:35.654" v="5" actId="20577"/>
          <ac:spMkLst>
            <pc:docMk/>
            <pc:sldMk cId="3063519927" sldId="258"/>
            <ac:spMk id="3" creationId="{EBA626A8-ECB0-4FCB-9028-57A467A3248C}"/>
          </ac:spMkLst>
        </pc:spChg>
      </pc:sldChg>
      <pc:sldChg chg="modSp">
        <pc:chgData name="Martin Majer" userId="4775bef14b734dd4" providerId="Windows Live" clId="Web-{76C08220-568F-4ED4-BE6D-21B098AD566D}" dt="2021-03-29T13:38:39.717" v="6" actId="20577"/>
        <pc:sldMkLst>
          <pc:docMk/>
          <pc:sldMk cId="3275657405" sldId="259"/>
        </pc:sldMkLst>
        <pc:spChg chg="mod">
          <ac:chgData name="Martin Majer" userId="4775bef14b734dd4" providerId="Windows Live" clId="Web-{76C08220-568F-4ED4-BE6D-21B098AD566D}" dt="2021-03-29T13:38:39.717" v="6" actId="20577"/>
          <ac:spMkLst>
            <pc:docMk/>
            <pc:sldMk cId="3275657405" sldId="259"/>
            <ac:spMk id="3" creationId="{EBA626A8-ECB0-4FCB-9028-57A467A3248C}"/>
          </ac:spMkLst>
        </pc:spChg>
      </pc:sldChg>
      <pc:sldChg chg="modSp">
        <pc:chgData name="Martin Majer" userId="4775bef14b734dd4" providerId="Windows Live" clId="Web-{76C08220-568F-4ED4-BE6D-21B098AD566D}" dt="2021-03-29T13:38:57.749" v="7" actId="20577"/>
        <pc:sldMkLst>
          <pc:docMk/>
          <pc:sldMk cId="682738360" sldId="260"/>
        </pc:sldMkLst>
        <pc:spChg chg="mod">
          <ac:chgData name="Martin Majer" userId="4775bef14b734dd4" providerId="Windows Live" clId="Web-{76C08220-568F-4ED4-BE6D-21B098AD566D}" dt="2021-03-29T13:38:57.749" v="7" actId="20577"/>
          <ac:spMkLst>
            <pc:docMk/>
            <pc:sldMk cId="682738360" sldId="260"/>
            <ac:spMk id="3" creationId="{7055BB55-4735-4448-8804-9D543457EBA4}"/>
          </ac:spMkLst>
        </pc:spChg>
      </pc:sldChg>
      <pc:sldChg chg="modSp">
        <pc:chgData name="Martin Majer" userId="4775bef14b734dd4" providerId="Windows Live" clId="Web-{76C08220-568F-4ED4-BE6D-21B098AD566D}" dt="2021-03-29T13:39:01.624" v="9" actId="20577"/>
        <pc:sldMkLst>
          <pc:docMk/>
          <pc:sldMk cId="2128351009" sldId="262"/>
        </pc:sldMkLst>
        <pc:spChg chg="mod">
          <ac:chgData name="Martin Majer" userId="4775bef14b734dd4" providerId="Windows Live" clId="Web-{76C08220-568F-4ED4-BE6D-21B098AD566D}" dt="2021-03-29T13:39:01.624" v="9" actId="20577"/>
          <ac:spMkLst>
            <pc:docMk/>
            <pc:sldMk cId="2128351009" sldId="262"/>
            <ac:spMk id="3" creationId="{A5DF9A54-201A-409A-8444-AB8C557F9D33}"/>
          </ac:spMkLst>
        </pc:spChg>
      </pc:sldChg>
      <pc:sldChg chg="modSp">
        <pc:chgData name="Martin Majer" userId="4775bef14b734dd4" providerId="Windows Live" clId="Web-{76C08220-568F-4ED4-BE6D-21B098AD566D}" dt="2021-03-29T13:39:11.280" v="10" actId="20577"/>
        <pc:sldMkLst>
          <pc:docMk/>
          <pc:sldMk cId="3156050723" sldId="263"/>
        </pc:sldMkLst>
        <pc:spChg chg="mod">
          <ac:chgData name="Martin Majer" userId="4775bef14b734dd4" providerId="Windows Live" clId="Web-{76C08220-568F-4ED4-BE6D-21B098AD566D}" dt="2021-03-29T13:39:11.280" v="10" actId="20577"/>
          <ac:spMkLst>
            <pc:docMk/>
            <pc:sldMk cId="3156050723" sldId="263"/>
            <ac:spMk id="3" creationId="{F7D7EB10-3F7A-444C-AB7B-B1370DC60E44}"/>
          </ac:spMkLst>
        </pc:spChg>
      </pc:sldChg>
    </pc:docChg>
  </pc:docChgLst>
  <pc:docChgLst>
    <pc:chgData name="Martin Majer" userId="4775bef14b734dd4" providerId="Windows Live" clId="Web-{FBF4117C-65CE-4B5F-A82D-9D9087705663}"/>
    <pc:docChg chg="modSld">
      <pc:chgData name="Martin Majer" userId="4775bef14b734dd4" providerId="Windows Live" clId="Web-{FBF4117C-65CE-4B5F-A82D-9D9087705663}" dt="2021-03-01T14:34:20.029" v="8" actId="20577"/>
      <pc:docMkLst>
        <pc:docMk/>
      </pc:docMkLst>
      <pc:sldChg chg="modSp">
        <pc:chgData name="Martin Majer" userId="4775bef14b734dd4" providerId="Windows Live" clId="Web-{FBF4117C-65CE-4B5F-A82D-9D9087705663}" dt="2021-03-01T14:34:20.029" v="8" actId="20577"/>
        <pc:sldMkLst>
          <pc:docMk/>
          <pc:sldMk cId="2128351009" sldId="262"/>
        </pc:sldMkLst>
        <pc:spChg chg="mod">
          <ac:chgData name="Martin Majer" userId="4775bef14b734dd4" providerId="Windows Live" clId="Web-{FBF4117C-65CE-4B5F-A82D-9D9087705663}" dt="2021-03-01T14:34:20.029" v="8" actId="20577"/>
          <ac:spMkLst>
            <pc:docMk/>
            <pc:sldMk cId="2128351009" sldId="262"/>
            <ac:spMk id="3" creationId="{A5DF9A54-201A-409A-8444-AB8C557F9D3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3B052-A59B-4AE3-A89A-E7748630C1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DA9EC4-FEA9-41D2-BE8D-F709F01D37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E155CF-52F5-4879-B7F3-D05812AC4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D55F9-11A3-4523-8F38-6BA37933791A}" type="datetime1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D053AC-61ED-4C2F-90BF-D4A916545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8B2ED7-A198-4613-B8C9-EE02BAE24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064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98991-AEF1-4F19-AAB8-436EAD58C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25B44F-E7DA-40C6-8B44-71EAB6BDFC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600">
              <a:buFont typeface="+mj-lt"/>
              <a:buAutoNum type="arabicPeriod"/>
              <a:defRPr/>
            </a:lvl1pPr>
            <a:lvl2pPr marL="228600" indent="-228600">
              <a:buFont typeface="+mj-lt"/>
              <a:buAutoNum type="arabicPeriod"/>
              <a:defRPr/>
            </a:lvl2pPr>
            <a:lvl3pPr marL="228600">
              <a:buFont typeface="+mj-lt"/>
              <a:buAutoNum type="arabicPeriod"/>
              <a:defRPr/>
            </a:lvl3pPr>
            <a:lvl4pPr marL="228600" indent="-228600">
              <a:buFont typeface="+mj-lt"/>
              <a:buAutoNum type="arabicPeriod"/>
              <a:defRPr/>
            </a:lvl4pPr>
            <a:lvl5pPr marL="228600">
              <a:buFont typeface="+mj-lt"/>
              <a:buAutoNum type="arabicPeriod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F71817-A045-48C0-975B-CBEF88E95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9D56B-6EBE-4E5F-99D9-2A3DBDF37D0A}" type="datetime1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1C39F0-32D4-407C-8BCA-97F2D9E50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CF4459-37B2-4F87-B508-DB04D4332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1260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BBD03-9D57-48E9-8B43-688B72997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709738"/>
            <a:ext cx="10890250" cy="2852737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3F376C-8A2F-4BE5-9669-4A6DA21B77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4589463"/>
            <a:ext cx="10890250" cy="1500187"/>
          </a:xfrm>
        </p:spPr>
        <p:txBody>
          <a:bodyPr/>
          <a:lstStyle>
            <a:lvl1pPr marL="0" indent="0">
              <a:buNone/>
              <a:defRPr sz="2400">
                <a:solidFill>
                  <a:srgbClr val="FFFFF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654893-212E-4450-8F7A-27256B31F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3F3CA-C7E3-432D-9282-18F13836509A}" type="datetime1">
              <a:rPr lang="en-US" smtClean="0"/>
              <a:t>4/13/2021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0E881A-3958-44A9-9EDB-D86F4E414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EDBC4F-D9B8-4BFA-BE4F-D4B9B739D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687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C8777-C460-4649-8822-CA943386D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F69E6-1094-437B-AA7E-0E21B7136C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825625"/>
            <a:ext cx="5562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0BC963-4591-4BE3-AE63-4999A13C50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04D5BB-DB84-4266-9B4F-E65CCFE5B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E9C62-1337-40B8-BA50-E9F4861DB4BC}" type="datetime1">
              <a:rPr lang="en-US" smtClean="0"/>
              <a:t>4/13/2021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1A99B5-D493-4AB1-AF24-6660540D5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E178D0-5F1E-43FA-B447-53501EDD1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5716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C85CC-8D2B-4219-A2A4-1625A02DF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6143C8-1CF7-440E-99A3-0527314598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820863"/>
            <a:ext cx="5157787" cy="1150937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EFF5CA-4662-4430-80C7-99CD7D66C9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101975"/>
            <a:ext cx="5157787" cy="30876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6CB5B7-DC23-41CE-872B-E25BD64F84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820863"/>
            <a:ext cx="5183188" cy="1150937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F7633C-C24D-4947-979C-132B3AC405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101975"/>
            <a:ext cx="5183188" cy="30876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8A46E1-3934-4807-900F-CA7A4D8D6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195EB-2DA3-4B24-8725-19BC22A7BE50}" type="datetime1">
              <a:rPr lang="en-US" smtClean="0"/>
              <a:t>4/13/2021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BC9C6EA-1549-4601-8226-E5C43469C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658246-003D-4024-9F4B-BA3BD3FBF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152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2DD4C-BFBC-4087-B94C-4DD0690E8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B9D434-8228-4C7F-B520-14121EBC9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237E6-0076-4915-A5A8-B7C11FA4F374}" type="datetime1">
              <a:rPr lang="en-US" smtClean="0"/>
              <a:t>4/13/2021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7B89BD-A70A-48D2-A3D9-DB2C0DB12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ACF4EF-5A2A-4A47-81DF-80CB51306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341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8B9F00-8450-475B-B155-993BAF21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5F58F-C0B5-422A-8E5A-6B99E5D80F0A}" type="datetime1">
              <a:rPr lang="en-US" smtClean="0"/>
              <a:t>4/13/2021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0FDDA3-8E6F-42F7-BFBE-7FA9C647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C8E678-81B8-4356-9624-A0B999536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072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10DAA-DDE3-4C9C-8171-385A3DAC8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5800"/>
            <a:ext cx="3932237" cy="1981200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F73DB2-BD72-4F5E-9CA2-197343A090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685801"/>
            <a:ext cx="6172200" cy="51752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F01536-2B0A-42A2-827E-2EB2C324A5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971800"/>
            <a:ext cx="3932237" cy="28971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22CD09-61EF-4733-831C-5B133DAE1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5E655-9687-48DF-A33F-F8824CCCB5D1}" type="datetime1">
              <a:rPr lang="en-US" smtClean="0"/>
              <a:t>4/13/2021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109FCF-96E4-4EBF-AAFB-5E9AD22A6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E381A6-E580-49A4-989C-EF4A54F83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026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CFA6E-F719-4613-8815-591471E72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5800"/>
            <a:ext cx="3932237" cy="2209799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54384F3-CDE0-4329-B76D-45AAC94B04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685801"/>
            <a:ext cx="6172200" cy="5175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A9D7EB-40DA-460F-A48A-3E6D5E5612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971800"/>
            <a:ext cx="3932237" cy="28971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56944C-E229-457E-868E-C48FF47DA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FD56A-AAB8-4544-A495-D0645413C9E3}" type="datetime1">
              <a:rPr lang="en-US" smtClean="0"/>
              <a:t>4/13/2021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7115FE-359F-46EA-A3C8-0D18544E3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165D17-3010-4FF5-9071-5CCD3E699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546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B47DD-81F8-4128-9E50-04A9F2D3D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6564D1-2B83-4C0F-ACBA-E91472C50A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FA1D7D-D2EC-4ADB-9C65-191DEC82D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E757A-3EC2-4683-9080-1A460C37C843}" type="datetime1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4CB571-86F9-474A-826A-75CC21C88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384F5F-50E6-4BB9-B848-EE2302C02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519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E3F08DF-1C0D-4F53-A3AB-95D7B55FA0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0D3BBD-C494-4E94-B189-319802A93E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C0BD9-4BED-43D3-852F-B74B949A22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23539" y="6324600"/>
            <a:ext cx="2560220" cy="365125"/>
          </a:xfrm>
        </p:spPr>
        <p:txBody>
          <a:bodyPr/>
          <a:lstStyle/>
          <a:p>
            <a:fld id="{5CC8096C-64ED-4153-A483-5C02E44AD5C3}" type="datetime1">
              <a:rPr lang="en-US" smtClean="0"/>
              <a:t>4/13/2021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7811DC-C725-4462-B622-DB96A8987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67200" y="6319838"/>
            <a:ext cx="3982781" cy="365125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C42D06-438F-4150-9238-E2FAEE5E2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45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Rectangle 114">
            <a:extLst>
              <a:ext uri="{FF2B5EF4-FFF2-40B4-BE49-F238E27FC236}">
                <a16:creationId xmlns:a16="http://schemas.microsoft.com/office/drawing/2014/main" id="{A4798C7F-C8CA-4799-BF37-3AB4642CDB66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7162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87F0794B-55D3-4D2D-BDE7-4688ED321E42}"/>
              </a:ext>
            </a:extLst>
          </p:cNvPr>
          <p:cNvGrpSpPr/>
          <p:nvPr/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BE4C795B-1813-4CC6-B03F-8DD130BEAABD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0F4C04D-5CD8-446B-BE3D-257172E6E4C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FDDC802E-606F-4F39-84B6-90DF0FE54461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2C5B0C75-0136-4A39-9AB6-0F02C4527810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C5ED2B52-3D40-46DE-8B54-99A4071578D8}"/>
                </a:ext>
              </a:extLst>
            </p:cNvPr>
            <p:cNvCxnSpPr>
              <a:cxnSpLocks/>
            </p:cNvCxnSpPr>
            <p:nvPr/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18BCEC75-1B6B-45B2-8041-8D933FCF60F5}"/>
                </a:ext>
              </a:extLst>
            </p:cNvPr>
            <p:cNvCxnSpPr>
              <a:cxnSpLocks/>
            </p:cNvCxnSpPr>
            <p:nvPr/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6A2FC789-056A-43CC-807E-4262CDC3E0F5}"/>
                </a:ext>
              </a:extLst>
            </p:cNvPr>
            <p:cNvCxnSpPr>
              <a:cxnSpLocks/>
            </p:cNvCxnSpPr>
            <p:nvPr/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48C32FD3-76B0-40E7-89F2-E9C523210AF4}"/>
                </a:ext>
              </a:extLst>
            </p:cNvPr>
            <p:cNvCxnSpPr>
              <a:cxnSpLocks/>
            </p:cNvCxnSpPr>
            <p:nvPr/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B82E9447-8362-426C-840A-B6F2231F7BCC}"/>
                </a:ext>
              </a:extLst>
            </p:cNvPr>
            <p:cNvCxnSpPr>
              <a:cxnSpLocks/>
            </p:cNvCxnSpPr>
            <p:nvPr/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2F141DC8-83CE-4C21-A5BA-E2FFF3D866EF}"/>
                </a:ext>
              </a:extLst>
            </p:cNvPr>
            <p:cNvCxnSpPr>
              <a:cxnSpLocks/>
            </p:cNvCxnSpPr>
            <p:nvPr/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512A697C-ECBC-40A9-AC69-BF96A34B91AF}"/>
                </a:ext>
              </a:extLst>
            </p:cNvPr>
            <p:cNvCxnSpPr>
              <a:cxnSpLocks/>
            </p:cNvCxnSpPr>
            <p:nvPr/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D2E988AF-5EFB-43D3-B93F-6E4F41A2C90B}"/>
                </a:ext>
              </a:extLst>
            </p:cNvPr>
            <p:cNvCxnSpPr>
              <a:cxnSpLocks/>
            </p:cNvCxnSpPr>
            <p:nvPr/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6B312C1B-AAE2-4A6D-ACC7-ABAA75D42854}"/>
                </a:ext>
              </a:extLst>
            </p:cNvPr>
            <p:cNvCxnSpPr>
              <a:cxnSpLocks/>
            </p:cNvCxnSpPr>
            <p:nvPr/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57B96146-61DA-44D6-A9DF-6DB41FCF2D80}"/>
                </a:ext>
              </a:extLst>
            </p:cNvPr>
            <p:cNvCxnSpPr>
              <a:cxnSpLocks/>
            </p:cNvCxnSpPr>
            <p:nvPr/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6B33F93D-4439-46EE-97C4-9CECAAFDCF60}"/>
                </a:ext>
              </a:extLst>
            </p:cNvPr>
            <p:cNvCxnSpPr>
              <a:cxnSpLocks/>
            </p:cNvCxnSpPr>
            <p:nvPr/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5914B275-A3D7-4BA4-B8CB-E7657100F3AD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BD26EF3B-FBE7-4D57-8E01-553F50734A6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6CC1E671-BA54-4B31-9A2E-8F50BC57A26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A836A704-3624-4ABF-9A67-0F52C2F3EFB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5FDC385D-BA34-481F-A991-A776E0B19301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F1EF033A-D8FB-416B-AE51-4E098A27D68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17C17B48-F458-4E9B-9331-56FCDC5B6AB2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07E44A4B-D453-46F0-A83D-AF0B33D5C59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346BEA9F-314B-440D-AE8D-21E1252EC5A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F15EAFD0-4869-4612-ACDE-ABC703104E8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A0F26706-7F23-4FF0-9CAF-F3C4F47C119D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C0195A72-345A-4E88-8D71-14DB3D1B607D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0DBF51A6-A3BC-49FE-BB01-E8992811774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A78DF911-744C-419B-83DC-39F270BBF41F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9" name="Freeform: Shape 148">
            <a:extLst>
              <a:ext uri="{FF2B5EF4-FFF2-40B4-BE49-F238E27FC236}">
                <a16:creationId xmlns:a16="http://schemas.microsoft.com/office/drawing/2014/main" id="{216BB147-20D5-4D93-BDA5-1BC614D6A4B2}"/>
              </a:ext>
            </a:extLst>
          </p:cNvPr>
          <p:cNvSpPr/>
          <p:nvPr/>
        </p:nvSpPr>
        <p:spPr>
          <a:xfrm>
            <a:off x="-6214" y="5014716"/>
            <a:ext cx="2800124" cy="1843284"/>
          </a:xfrm>
          <a:custGeom>
            <a:avLst/>
            <a:gdLst>
              <a:gd name="connsiteX0" fmla="*/ 375358 w 2800124"/>
              <a:gd name="connsiteY0" fmla="*/ 0 h 1843284"/>
              <a:gd name="connsiteX1" fmla="*/ 2781298 w 2800124"/>
              <a:gd name="connsiteY1" fmla="*/ 1770066 h 1843284"/>
              <a:gd name="connsiteX2" fmla="*/ 2800124 w 2800124"/>
              <a:gd name="connsiteY2" fmla="*/ 1843284 h 1843284"/>
              <a:gd name="connsiteX3" fmla="*/ 1987869 w 2800124"/>
              <a:gd name="connsiteY3" fmla="*/ 1843284 h 1843284"/>
              <a:gd name="connsiteX4" fmla="*/ 1986195 w 2800124"/>
              <a:gd name="connsiteY4" fmla="*/ 1838711 h 1843284"/>
              <a:gd name="connsiteX5" fmla="*/ 375357 w 2800124"/>
              <a:gd name="connsiteY5" fmla="*/ 770976 h 1843284"/>
              <a:gd name="connsiteX6" fmla="*/ 23030 w 2800124"/>
              <a:gd name="connsiteY6" fmla="*/ 806494 h 1843284"/>
              <a:gd name="connsiteX7" fmla="*/ 0 w 2800124"/>
              <a:gd name="connsiteY7" fmla="*/ 812415 h 1843284"/>
              <a:gd name="connsiteX8" fmla="*/ 0 w 2800124"/>
              <a:gd name="connsiteY8" fmla="*/ 30983 h 1843284"/>
              <a:gd name="connsiteX9" fmla="*/ 117785 w 2800124"/>
              <a:gd name="connsiteY9" fmla="*/ 13007 h 1843284"/>
              <a:gd name="connsiteX10" fmla="*/ 375358 w 2800124"/>
              <a:gd name="connsiteY10" fmla="*/ 0 h 1843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00124" h="1843284">
                <a:moveTo>
                  <a:pt x="375358" y="0"/>
                </a:moveTo>
                <a:cubicBezTo>
                  <a:pt x="1505802" y="0"/>
                  <a:pt x="2462339" y="744579"/>
                  <a:pt x="2781298" y="1770066"/>
                </a:cubicBezTo>
                <a:lnTo>
                  <a:pt x="2800124" y="1843284"/>
                </a:lnTo>
                <a:lnTo>
                  <a:pt x="1987869" y="1843284"/>
                </a:lnTo>
                <a:lnTo>
                  <a:pt x="1986195" y="1838711"/>
                </a:lnTo>
                <a:cubicBezTo>
                  <a:pt x="1720801" y="1211248"/>
                  <a:pt x="1099494" y="770976"/>
                  <a:pt x="375357" y="770976"/>
                </a:cubicBezTo>
                <a:cubicBezTo>
                  <a:pt x="254668" y="770976"/>
                  <a:pt x="136835" y="783206"/>
                  <a:pt x="23030" y="806494"/>
                </a:cubicBezTo>
                <a:lnTo>
                  <a:pt x="0" y="812415"/>
                </a:lnTo>
                <a:lnTo>
                  <a:pt x="0" y="30983"/>
                </a:lnTo>
                <a:lnTo>
                  <a:pt x="117785" y="13007"/>
                </a:lnTo>
                <a:cubicBezTo>
                  <a:pt x="202473" y="4406"/>
                  <a:pt x="288401" y="0"/>
                  <a:pt x="375358" y="0"/>
                </a:cubicBezTo>
                <a:close/>
              </a:path>
            </a:pathLst>
          </a:cu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447F1F-BFA8-4A56-894B-40120132E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65125"/>
            <a:ext cx="1072293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58FB99-0FA3-49F4-99A1-61919F942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825625"/>
            <a:ext cx="1072293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DCCAE5-4EB0-4174-BD15-4943899B0A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24600"/>
            <a:ext cx="25602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fld id="{193BAB95-8DA7-460B-B00A-7037C8394FB0}" type="datetime1">
              <a:rPr lang="en-US" smtClean="0"/>
              <a:pPr/>
              <a:t>4/13/2021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A4189E-43B2-4CEE-B13E-61A1FBBBD2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200861" y="6319838"/>
            <a:ext cx="398278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A0530F-0BC8-46EF-A765-DD58B53675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90806" y="6324600"/>
            <a:ext cx="7990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fld id="{11A71338-8BA2-4C79-A6C5-5A8E30081D0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0A253F60-DE40-4508-A37A-61331DF1DD5D}"/>
              </a:ext>
            </a:extLst>
          </p:cNvPr>
          <p:cNvSpPr/>
          <p:nvPr/>
        </p:nvSpPr>
        <p:spPr>
          <a:xfrm>
            <a:off x="7979728" y="0"/>
            <a:ext cx="4209224" cy="1650549"/>
          </a:xfrm>
          <a:custGeom>
            <a:avLst/>
            <a:gdLst>
              <a:gd name="connsiteX0" fmla="*/ 0 w 4209224"/>
              <a:gd name="connsiteY0" fmla="*/ 0 h 1650549"/>
              <a:gd name="connsiteX1" fmla="*/ 846445 w 4209224"/>
              <a:gd name="connsiteY1" fmla="*/ 0 h 1650549"/>
              <a:gd name="connsiteX2" fmla="*/ 912542 w 4209224"/>
              <a:gd name="connsiteY2" fmla="*/ 108799 h 1650549"/>
              <a:gd name="connsiteX3" fmla="*/ 2362195 w 4209224"/>
              <a:gd name="connsiteY3" fmla="*/ 879573 h 1650549"/>
              <a:gd name="connsiteX4" fmla="*/ 3811848 w 4209224"/>
              <a:gd name="connsiteY4" fmla="*/ 108799 h 1650549"/>
              <a:gd name="connsiteX5" fmla="*/ 3877945 w 4209224"/>
              <a:gd name="connsiteY5" fmla="*/ 0 h 1650549"/>
              <a:gd name="connsiteX6" fmla="*/ 4209224 w 4209224"/>
              <a:gd name="connsiteY6" fmla="*/ 0 h 1650549"/>
              <a:gd name="connsiteX7" fmla="*/ 4209224 w 4209224"/>
              <a:gd name="connsiteY7" fmla="*/ 840421 h 1650549"/>
              <a:gd name="connsiteX8" fmla="*/ 4143538 w 4209224"/>
              <a:gd name="connsiteY8" fmla="*/ 912693 h 1650549"/>
              <a:gd name="connsiteX9" fmla="*/ 2362196 w 4209224"/>
              <a:gd name="connsiteY9" fmla="*/ 1650549 h 1650549"/>
              <a:gd name="connsiteX10" fmla="*/ 40969 w 4209224"/>
              <a:gd name="connsiteY10" fmla="*/ 111937 h 1650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09224" h="1650549">
                <a:moveTo>
                  <a:pt x="0" y="0"/>
                </a:moveTo>
                <a:lnTo>
                  <a:pt x="846445" y="0"/>
                </a:lnTo>
                <a:lnTo>
                  <a:pt x="912542" y="108799"/>
                </a:lnTo>
                <a:cubicBezTo>
                  <a:pt x="1226710" y="573829"/>
                  <a:pt x="1758748" y="879573"/>
                  <a:pt x="2362195" y="879573"/>
                </a:cubicBezTo>
                <a:cubicBezTo>
                  <a:pt x="2965642" y="879573"/>
                  <a:pt x="3497680" y="573829"/>
                  <a:pt x="3811848" y="108799"/>
                </a:cubicBezTo>
                <a:lnTo>
                  <a:pt x="3877945" y="0"/>
                </a:lnTo>
                <a:lnTo>
                  <a:pt x="4209224" y="0"/>
                </a:lnTo>
                <a:lnTo>
                  <a:pt x="4209224" y="840421"/>
                </a:lnTo>
                <a:lnTo>
                  <a:pt x="4143538" y="912693"/>
                </a:lnTo>
                <a:cubicBezTo>
                  <a:pt x="3687653" y="1368578"/>
                  <a:pt x="3057854" y="1650549"/>
                  <a:pt x="2362196" y="1650549"/>
                </a:cubicBezTo>
                <a:cubicBezTo>
                  <a:pt x="1318710" y="1650549"/>
                  <a:pt x="423404" y="1016115"/>
                  <a:pt x="40969" y="111937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4370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0" r:id="rId6"/>
    <p:sldLayoutId id="2147483726" r:id="rId7"/>
    <p:sldLayoutId id="2147483727" r:id="rId8"/>
    <p:sldLayoutId id="2147483728" r:id="rId9"/>
    <p:sldLayoutId id="2147483729" r:id="rId10"/>
    <p:sldLayoutId id="214748373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bg1"/>
        </a:buClr>
        <a:buSzPct val="75000"/>
        <a:buFont typeface="+mj-lt"/>
        <a:buAutoNum type="arabicPeriod"/>
        <a:defRPr sz="2800" kern="1200">
          <a:solidFill>
            <a:srgbClr val="FFFFFF"/>
          </a:solidFill>
          <a:latin typeface="+mn-lt"/>
          <a:ea typeface="+mn-ea"/>
          <a:cs typeface="+mn-cs"/>
        </a:defRPr>
      </a:lvl1pPr>
      <a:lvl2pPr marL="2286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bg1"/>
        </a:buClr>
        <a:buSzPct val="75000"/>
        <a:buFont typeface="+mj-lt"/>
        <a:buAutoNum type="arabicPeriod"/>
        <a:defRPr sz="2400" kern="1200">
          <a:solidFill>
            <a:srgbClr val="FFFFFF"/>
          </a:solidFill>
          <a:latin typeface="+mn-lt"/>
          <a:ea typeface="+mn-ea"/>
          <a:cs typeface="+mn-cs"/>
        </a:defRPr>
      </a:lvl2pPr>
      <a:lvl3pPr marL="2286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bg1"/>
        </a:buClr>
        <a:buSzPct val="75000"/>
        <a:buFont typeface="+mj-lt"/>
        <a:buAutoNum type="arabicPeriod"/>
        <a:defRPr sz="2000" kern="1200">
          <a:solidFill>
            <a:srgbClr val="FFFFFF"/>
          </a:solidFill>
          <a:latin typeface="+mn-lt"/>
          <a:ea typeface="+mn-ea"/>
          <a:cs typeface="+mn-cs"/>
        </a:defRPr>
      </a:lvl3pPr>
      <a:lvl4pPr marL="2286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bg1"/>
        </a:buClr>
        <a:buSzPct val="75000"/>
        <a:buFont typeface="+mj-lt"/>
        <a:buAutoNum type="arabicPeriod"/>
        <a:defRPr sz="1800" kern="1200">
          <a:solidFill>
            <a:srgbClr val="FFFFFF"/>
          </a:solidFill>
          <a:latin typeface="+mn-lt"/>
          <a:ea typeface="+mn-ea"/>
          <a:cs typeface="+mn-cs"/>
        </a:defRPr>
      </a:lvl4pPr>
      <a:lvl5pPr marL="2286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bg1"/>
        </a:buClr>
        <a:buSzPct val="75000"/>
        <a:buFont typeface="+mj-lt"/>
        <a:buAutoNum type="arabicPeriod"/>
        <a:defRPr sz="1800" kern="1200">
          <a:solidFill>
            <a:srgbClr val="FFFFFF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bech.mzf.cz/vyvojsl.htm" TargetMode="External"/><Relationship Id="rId2" Type="http://schemas.openxmlformats.org/officeDocument/2006/relationships/hyperlink" Target="http://info.spsnome.cz/Programovani/Algoritmy-Zapis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forum.matematika.cz/viewtopic.php?id=93944" TargetMode="External"/><Relationship Id="rId4" Type="http://schemas.openxmlformats.org/officeDocument/2006/relationships/hyperlink" Target="http://old.spsemoh.cz/vyuka/algor/vyvdiag.ht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E48DA02-E241-4947-810D-D50F143A6A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A6285CA-6AFA-4F27-AFB5-1B32CDE09B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94D786EB-944C-47D5-B631-899F4029B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408102" y="-284146"/>
            <a:ext cx="568289" cy="568289"/>
          </a:xfrm>
          <a:prstGeom prst="rtTriangle">
            <a:avLst/>
          </a:prstGeom>
          <a:solidFill>
            <a:schemeClr val="accent5">
              <a:lumMod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AFF3735-7999-4181-8D28-8B7A6520D8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277594" y="-1"/>
            <a:ext cx="4343876" cy="1319545"/>
          </a:xfrm>
          <a:custGeom>
            <a:avLst/>
            <a:gdLst>
              <a:gd name="connsiteX0" fmla="*/ 0 w 4343876"/>
              <a:gd name="connsiteY0" fmla="*/ 0 h 1319545"/>
              <a:gd name="connsiteX1" fmla="*/ 998131 w 4343876"/>
              <a:gd name="connsiteY1" fmla="*/ 0 h 1319545"/>
              <a:gd name="connsiteX2" fmla="*/ 1019043 w 4343876"/>
              <a:gd name="connsiteY2" fmla="*/ 23009 h 1319545"/>
              <a:gd name="connsiteX3" fmla="*/ 2171937 w 4343876"/>
              <a:gd name="connsiteY3" fmla="*/ 500553 h 1319545"/>
              <a:gd name="connsiteX4" fmla="*/ 3324831 w 4343876"/>
              <a:gd name="connsiteY4" fmla="*/ 23009 h 1319545"/>
              <a:gd name="connsiteX5" fmla="*/ 3345743 w 4343876"/>
              <a:gd name="connsiteY5" fmla="*/ 0 h 1319545"/>
              <a:gd name="connsiteX6" fmla="*/ 4343876 w 4343876"/>
              <a:gd name="connsiteY6" fmla="*/ 0 h 1319545"/>
              <a:gd name="connsiteX7" fmla="*/ 4325735 w 4343876"/>
              <a:gd name="connsiteY7" fmla="*/ 37659 h 1319545"/>
              <a:gd name="connsiteX8" fmla="*/ 2171938 w 4343876"/>
              <a:gd name="connsiteY8" fmla="*/ 1319545 h 1319545"/>
              <a:gd name="connsiteX9" fmla="*/ 18141 w 4343876"/>
              <a:gd name="connsiteY9" fmla="*/ 37659 h 1319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343876" h="1319545">
                <a:moveTo>
                  <a:pt x="0" y="0"/>
                </a:moveTo>
                <a:lnTo>
                  <a:pt x="998131" y="0"/>
                </a:lnTo>
                <a:lnTo>
                  <a:pt x="1019043" y="23009"/>
                </a:lnTo>
                <a:cubicBezTo>
                  <a:pt x="1314094" y="318060"/>
                  <a:pt x="1721704" y="500553"/>
                  <a:pt x="2171937" y="500553"/>
                </a:cubicBezTo>
                <a:cubicBezTo>
                  <a:pt x="2622170" y="500553"/>
                  <a:pt x="3029780" y="318060"/>
                  <a:pt x="3324831" y="23009"/>
                </a:cubicBezTo>
                <a:lnTo>
                  <a:pt x="3345743" y="0"/>
                </a:lnTo>
                <a:lnTo>
                  <a:pt x="4343876" y="0"/>
                </a:lnTo>
                <a:lnTo>
                  <a:pt x="4325735" y="37659"/>
                </a:lnTo>
                <a:cubicBezTo>
                  <a:pt x="3910950" y="801208"/>
                  <a:pt x="3101976" y="1319545"/>
                  <a:pt x="2171938" y="1319545"/>
                </a:cubicBezTo>
                <a:cubicBezTo>
                  <a:pt x="1241900" y="1319545"/>
                  <a:pt x="432926" y="801208"/>
                  <a:pt x="18141" y="37659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7CC415D0-B82F-4FA1-9253-C6293E3DD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338899" y="5113576"/>
            <a:ext cx="2863499" cy="1744424"/>
          </a:xfrm>
          <a:custGeom>
            <a:avLst/>
            <a:gdLst>
              <a:gd name="connsiteX0" fmla="*/ 518179 w 2863499"/>
              <a:gd name="connsiteY0" fmla="*/ 0 h 1744424"/>
              <a:gd name="connsiteX1" fmla="*/ 2857488 w 2863499"/>
              <a:gd name="connsiteY1" fmla="*/ 1721045 h 1744424"/>
              <a:gd name="connsiteX2" fmla="*/ 2863499 w 2863499"/>
              <a:gd name="connsiteY2" fmla="*/ 1744424 h 1744424"/>
              <a:gd name="connsiteX3" fmla="*/ 1986591 w 2863499"/>
              <a:gd name="connsiteY3" fmla="*/ 1744424 h 1744424"/>
              <a:gd name="connsiteX4" fmla="*/ 1951831 w 2863499"/>
              <a:gd name="connsiteY4" fmla="*/ 1672267 h 1744424"/>
              <a:gd name="connsiteX5" fmla="*/ 518178 w 2863499"/>
              <a:gd name="connsiteY5" fmla="*/ 818992 h 1744424"/>
              <a:gd name="connsiteX6" fmla="*/ 33336 w 2863499"/>
              <a:gd name="connsiteY6" fmla="*/ 892293 h 1744424"/>
              <a:gd name="connsiteX7" fmla="*/ 0 w 2863499"/>
              <a:gd name="connsiteY7" fmla="*/ 904495 h 1744424"/>
              <a:gd name="connsiteX8" fmla="*/ 0 w 2863499"/>
              <a:gd name="connsiteY8" fmla="*/ 56072 h 1744424"/>
              <a:gd name="connsiteX9" fmla="*/ 24534 w 2863499"/>
              <a:gd name="connsiteY9" fmla="*/ 49764 h 1744424"/>
              <a:gd name="connsiteX10" fmla="*/ 518179 w 2863499"/>
              <a:gd name="connsiteY10" fmla="*/ 0 h 1744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63499" h="1744424">
                <a:moveTo>
                  <a:pt x="518179" y="0"/>
                </a:moveTo>
                <a:cubicBezTo>
                  <a:pt x="1617315" y="0"/>
                  <a:pt x="2547362" y="723959"/>
                  <a:pt x="2857488" y="1721045"/>
                </a:cubicBezTo>
                <a:lnTo>
                  <a:pt x="2863499" y="1744424"/>
                </a:lnTo>
                <a:lnTo>
                  <a:pt x="1986591" y="1744424"/>
                </a:lnTo>
                <a:lnTo>
                  <a:pt x="1951831" y="1672267"/>
                </a:lnTo>
                <a:cubicBezTo>
                  <a:pt x="1675734" y="1164018"/>
                  <a:pt x="1137249" y="818992"/>
                  <a:pt x="518178" y="818992"/>
                </a:cubicBezTo>
                <a:cubicBezTo>
                  <a:pt x="349341" y="818992"/>
                  <a:pt x="186497" y="844655"/>
                  <a:pt x="33336" y="892293"/>
                </a:cubicBezTo>
                <a:lnTo>
                  <a:pt x="0" y="904495"/>
                </a:lnTo>
                <a:lnTo>
                  <a:pt x="0" y="56072"/>
                </a:lnTo>
                <a:lnTo>
                  <a:pt x="24534" y="49764"/>
                </a:lnTo>
                <a:cubicBezTo>
                  <a:pt x="183986" y="17135"/>
                  <a:pt x="349081" y="0"/>
                  <a:pt x="518179" y="0"/>
                </a:cubicBezTo>
                <a:close/>
              </a:path>
            </a:pathLst>
          </a:cu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1108A0F-8C78-4294-B028-9F09581FC0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13489AA-CF3C-45B5-9A6B-D686CDD1DD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7ABF1CE3-37BC-462F-BC4B-5EF9C8287D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121847A4-7B07-4976-81EF-E68ABFC4FB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9F3EBBA6-8771-481B-BACA-142F0C8053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DF58D94E-BB4B-436D-8172-0F5737BEEA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4F75AA9A-4678-41CB-AEFA-13C324B847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6C95E447-C172-476B-98BE-453E4049FB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1F3BD247-696E-47F7-964F-89A5823D11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5E31E4B8-694B-447A-AA13-36B0A4EEC9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88321B73-1AE7-4FA0-90EB-4E969A095D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E15F8082-1C6D-496D-937D-964948B109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1B84AF1D-3604-4213-B891-4880C86F6E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C3631262-5E4E-4A33-9D72-17996A538F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9A4C49C9-CD9F-417C-A832-DD9D6F9C4B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9A3BBBFA-B462-4340-82C8-3EE5CCFB10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4A7D3C2E-F100-49BC-9F4E-DFB50B2F9F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E46D4A85-2FF9-491B-BBF7-4D83EB8881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8F6747A-BC05-4E83-8FE8-976BBCE305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4C1FEEA0-B31C-4DD8-9CC4-DAE0655780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A783C12-3D0A-495D-B461-9D1FCC415A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9AD7D205-DA43-40B9-82B4-D570FB270F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FDD4F5FF-D993-454E-AB84-8634B9E53F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EF64AEBB-D378-4CCE-9266-B45FC822EB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22217ABD-7AF1-44DF-9243-75E5C9792A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0D885E59-AA75-4026-972E-4DEE1AB599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6AB41BAB-F8B8-402D-BC3D-82F73208A3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F67CC234-9EF0-4613-9013-F7F9AEC49E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032D8DE3-B3FD-47EC-B6D3-90CE4F0370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A4218772-C699-478C-9D44-9459ABA4CA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3143" y="1282655"/>
            <a:ext cx="6555066" cy="4454077"/>
          </a:xfrm>
        </p:spPr>
        <p:txBody>
          <a:bodyPr anchor="ctr">
            <a:normAutofit/>
          </a:bodyPr>
          <a:lstStyle/>
          <a:p>
            <a:pPr algn="l"/>
            <a:r>
              <a:rPr lang="cs-CZ" dirty="0">
                <a:cs typeface="Calibri Light"/>
              </a:rPr>
              <a:t>Vývojové diagramy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255493" y="1421133"/>
            <a:ext cx="3911562" cy="445407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cs-CZ" dirty="0">
                <a:cs typeface="Calibri"/>
              </a:rPr>
              <a:t>Bc. Martin Majer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A643F3D-681E-4E69-952B-CC8B91F9D3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C582B07-D0F0-4B6B-A5D9-D2F192CB3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208613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50F87687-1CA1-43AC-8B43-ECDBDF021F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01" y="11193"/>
            <a:ext cx="2453361" cy="2463420"/>
          </a:xfrm>
          <a:custGeom>
            <a:avLst/>
            <a:gdLst>
              <a:gd name="connsiteX0" fmla="*/ 1572556 w 2453361"/>
              <a:gd name="connsiteY0" fmla="*/ 0 h 2463420"/>
              <a:gd name="connsiteX1" fmla="*/ 2402993 w 2453361"/>
              <a:gd name="connsiteY1" fmla="*/ 0 h 2463420"/>
              <a:gd name="connsiteX2" fmla="*/ 2412321 w 2453361"/>
              <a:gd name="connsiteY2" fmla="*/ 36281 h 2463420"/>
              <a:gd name="connsiteX3" fmla="*/ 2453361 w 2453361"/>
              <a:gd name="connsiteY3" fmla="*/ 443388 h 2463420"/>
              <a:gd name="connsiteX4" fmla="*/ 433329 w 2453361"/>
              <a:gd name="connsiteY4" fmla="*/ 2463420 h 2463420"/>
              <a:gd name="connsiteX5" fmla="*/ 26222 w 2453361"/>
              <a:gd name="connsiteY5" fmla="*/ 2422380 h 2463420"/>
              <a:gd name="connsiteX6" fmla="*/ 0 w 2453361"/>
              <a:gd name="connsiteY6" fmla="*/ 2415638 h 2463420"/>
              <a:gd name="connsiteX7" fmla="*/ 0 w 2453361"/>
              <a:gd name="connsiteY7" fmla="*/ 1588157 h 2463420"/>
              <a:gd name="connsiteX8" fmla="*/ 69019 w 2453361"/>
              <a:gd name="connsiteY8" fmla="*/ 1613419 h 2463420"/>
              <a:gd name="connsiteX9" fmla="*/ 433329 w 2453361"/>
              <a:gd name="connsiteY9" fmla="*/ 1668497 h 2463420"/>
              <a:gd name="connsiteX10" fmla="*/ 1658438 w 2453361"/>
              <a:gd name="connsiteY10" fmla="*/ 443388 h 2463420"/>
              <a:gd name="connsiteX11" fmla="*/ 1633548 w 2453361"/>
              <a:gd name="connsiteY11" fmla="*/ 196486 h 2463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453361" h="2463420">
                <a:moveTo>
                  <a:pt x="1572556" y="0"/>
                </a:moveTo>
                <a:lnTo>
                  <a:pt x="2402993" y="0"/>
                </a:lnTo>
                <a:lnTo>
                  <a:pt x="2412321" y="36281"/>
                </a:lnTo>
                <a:cubicBezTo>
                  <a:pt x="2439230" y="167780"/>
                  <a:pt x="2453361" y="303934"/>
                  <a:pt x="2453361" y="443388"/>
                </a:cubicBezTo>
                <a:cubicBezTo>
                  <a:pt x="2453361" y="1559021"/>
                  <a:pt x="1548962" y="2463420"/>
                  <a:pt x="433329" y="2463420"/>
                </a:cubicBezTo>
                <a:cubicBezTo>
                  <a:pt x="293875" y="2463420"/>
                  <a:pt x="157721" y="2449289"/>
                  <a:pt x="26222" y="2422380"/>
                </a:cubicBezTo>
                <a:lnTo>
                  <a:pt x="0" y="2415638"/>
                </a:lnTo>
                <a:lnTo>
                  <a:pt x="0" y="1588157"/>
                </a:lnTo>
                <a:lnTo>
                  <a:pt x="69019" y="1613419"/>
                </a:lnTo>
                <a:cubicBezTo>
                  <a:pt x="184105" y="1649214"/>
                  <a:pt x="306465" y="1668497"/>
                  <a:pt x="433329" y="1668497"/>
                </a:cubicBezTo>
                <a:cubicBezTo>
                  <a:pt x="1109938" y="1668497"/>
                  <a:pt x="1658438" y="1119997"/>
                  <a:pt x="1658438" y="443388"/>
                </a:cubicBezTo>
                <a:cubicBezTo>
                  <a:pt x="1658438" y="358812"/>
                  <a:pt x="1649868" y="276238"/>
                  <a:pt x="1633548" y="196486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DA1A4301-6FFC-4C82-A1FA-7634D8CAA8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5911225" y="-276595"/>
            <a:ext cx="568289" cy="568289"/>
          </a:xfrm>
          <a:prstGeom prst="rtTriangle">
            <a:avLst/>
          </a:prstGeom>
          <a:solidFill>
            <a:schemeClr val="accent5">
              <a:lumMod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323DD1D-77DE-48B2-A0A0-6265801531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88952" cy="6858000"/>
            <a:chOff x="-6214" y="-1"/>
            <a:chExt cx="12214827" cy="6858000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C230063-C474-48F9-AD35-F649415C22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6251EB77-6139-46FD-BABC-8576465948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A8177B72-4955-469C-BAF0-E076263794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C09269C7-DB34-4A8C-BAC9-2496A058B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FA42117-D401-4236-8EAA-EC9095D4C6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6746B91E-6053-4974-B374-9D1B8FBD70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D5DA8D3-12FB-4731-BDBC-93B6113D0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D16B49A-4893-4729-87B8-9A0B8E592D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406D93EE-2329-4706-89C0-BB6C94A39A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3DC3E76F-2DB4-40DA-8C45-943861B172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56318F6-E559-4DA6-95C0-D2BB10BA64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83243B57-CFAA-461A-AE56-A61CF60F3A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6AEACE9-7BE6-4FC5-9686-47F15ABA56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DCAE5B4-5700-44A8-91DA-D8415FB04F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2F9D9C9-D01B-4870-8B33-310D77DF5B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905DDC7F-2142-41F1-B1E3-A37A0B6FD1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51B19576-1AA2-4552-8D7D-831B137814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C504D005-AC5D-4160-8184-5BB45CE004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DA540368-C5A6-4F28-A60E-763362A6E5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767B4722-C810-495C-BB11-45141E367D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83B1706B-6FE4-44FB-B429-E59AE3B16D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F9DD5DAD-1CA2-48BA-94BF-70B1AC2BB5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76A21FA-0159-4468-9737-BDBD342618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0870688F-0FB0-4A4A-9F90-7EAE14CAE2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8F7D7D25-8970-4DD6-A3D7-0D550BA85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B480E32-418E-4DE3-B6E7-2F803A2C75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0985F833-A609-4B9C-A0D7-6DF88DB7BA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DAA9A587-B078-4028-A924-4A6DDDA2C4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1E2E5E8E-3025-4C93-9E63-9C47C5BBA9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6B6725E-3362-44F5-BFFE-DEA445D4EC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7953" y="3264832"/>
            <a:ext cx="11779244" cy="300949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cs-CZ" sz="3600" dirty="0"/>
              <a:t>Jakým způsobem lze zapsat algoritmus?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043198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A643F3D-681E-4E69-952B-CC8B91F9D3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C582B07-D0F0-4B6B-A5D9-D2F192CB3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208613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50F87687-1CA1-43AC-8B43-ECDBDF021F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01" y="11193"/>
            <a:ext cx="2453361" cy="2463420"/>
          </a:xfrm>
          <a:custGeom>
            <a:avLst/>
            <a:gdLst>
              <a:gd name="connsiteX0" fmla="*/ 1572556 w 2453361"/>
              <a:gd name="connsiteY0" fmla="*/ 0 h 2463420"/>
              <a:gd name="connsiteX1" fmla="*/ 2402993 w 2453361"/>
              <a:gd name="connsiteY1" fmla="*/ 0 h 2463420"/>
              <a:gd name="connsiteX2" fmla="*/ 2412321 w 2453361"/>
              <a:gd name="connsiteY2" fmla="*/ 36281 h 2463420"/>
              <a:gd name="connsiteX3" fmla="*/ 2453361 w 2453361"/>
              <a:gd name="connsiteY3" fmla="*/ 443388 h 2463420"/>
              <a:gd name="connsiteX4" fmla="*/ 433329 w 2453361"/>
              <a:gd name="connsiteY4" fmla="*/ 2463420 h 2463420"/>
              <a:gd name="connsiteX5" fmla="*/ 26222 w 2453361"/>
              <a:gd name="connsiteY5" fmla="*/ 2422380 h 2463420"/>
              <a:gd name="connsiteX6" fmla="*/ 0 w 2453361"/>
              <a:gd name="connsiteY6" fmla="*/ 2415638 h 2463420"/>
              <a:gd name="connsiteX7" fmla="*/ 0 w 2453361"/>
              <a:gd name="connsiteY7" fmla="*/ 1588157 h 2463420"/>
              <a:gd name="connsiteX8" fmla="*/ 69019 w 2453361"/>
              <a:gd name="connsiteY8" fmla="*/ 1613419 h 2463420"/>
              <a:gd name="connsiteX9" fmla="*/ 433329 w 2453361"/>
              <a:gd name="connsiteY9" fmla="*/ 1668497 h 2463420"/>
              <a:gd name="connsiteX10" fmla="*/ 1658438 w 2453361"/>
              <a:gd name="connsiteY10" fmla="*/ 443388 h 2463420"/>
              <a:gd name="connsiteX11" fmla="*/ 1633548 w 2453361"/>
              <a:gd name="connsiteY11" fmla="*/ 196486 h 2463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453361" h="2463420">
                <a:moveTo>
                  <a:pt x="1572556" y="0"/>
                </a:moveTo>
                <a:lnTo>
                  <a:pt x="2402993" y="0"/>
                </a:lnTo>
                <a:lnTo>
                  <a:pt x="2412321" y="36281"/>
                </a:lnTo>
                <a:cubicBezTo>
                  <a:pt x="2439230" y="167780"/>
                  <a:pt x="2453361" y="303934"/>
                  <a:pt x="2453361" y="443388"/>
                </a:cubicBezTo>
                <a:cubicBezTo>
                  <a:pt x="2453361" y="1559021"/>
                  <a:pt x="1548962" y="2463420"/>
                  <a:pt x="433329" y="2463420"/>
                </a:cubicBezTo>
                <a:cubicBezTo>
                  <a:pt x="293875" y="2463420"/>
                  <a:pt x="157721" y="2449289"/>
                  <a:pt x="26222" y="2422380"/>
                </a:cubicBezTo>
                <a:lnTo>
                  <a:pt x="0" y="2415638"/>
                </a:lnTo>
                <a:lnTo>
                  <a:pt x="0" y="1588157"/>
                </a:lnTo>
                <a:lnTo>
                  <a:pt x="69019" y="1613419"/>
                </a:lnTo>
                <a:cubicBezTo>
                  <a:pt x="184105" y="1649214"/>
                  <a:pt x="306465" y="1668497"/>
                  <a:pt x="433329" y="1668497"/>
                </a:cubicBezTo>
                <a:cubicBezTo>
                  <a:pt x="1109938" y="1668497"/>
                  <a:pt x="1658438" y="1119997"/>
                  <a:pt x="1658438" y="443388"/>
                </a:cubicBezTo>
                <a:cubicBezTo>
                  <a:pt x="1658438" y="358812"/>
                  <a:pt x="1649868" y="276238"/>
                  <a:pt x="1633548" y="196486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DA1A4301-6FFC-4C82-A1FA-7634D8CAA8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5911225" y="-276595"/>
            <a:ext cx="568289" cy="568289"/>
          </a:xfrm>
          <a:prstGeom prst="rtTriangle">
            <a:avLst/>
          </a:prstGeom>
          <a:solidFill>
            <a:schemeClr val="accent5">
              <a:lumMod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323DD1D-77DE-48B2-A0A0-6265801531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88952" cy="6858000"/>
            <a:chOff x="-6214" y="-1"/>
            <a:chExt cx="12214827" cy="6858000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C230063-C474-48F9-AD35-F649415C22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6251EB77-6139-46FD-BABC-8576465948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A8177B72-4955-469C-BAF0-E076263794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C09269C7-DB34-4A8C-BAC9-2496A058B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FA42117-D401-4236-8EAA-EC9095D4C6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6746B91E-6053-4974-B374-9D1B8FBD70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D5DA8D3-12FB-4731-BDBC-93B6113D0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D16B49A-4893-4729-87B8-9A0B8E592D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406D93EE-2329-4706-89C0-BB6C94A39A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3DC3E76F-2DB4-40DA-8C45-943861B172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56318F6-E559-4DA6-95C0-D2BB10BA64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83243B57-CFAA-461A-AE56-A61CF60F3A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6AEACE9-7BE6-4FC5-9686-47F15ABA56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DCAE5B4-5700-44A8-91DA-D8415FB04F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2F9D9C9-D01B-4870-8B33-310D77DF5B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905DDC7F-2142-41F1-B1E3-A37A0B6FD1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51B19576-1AA2-4552-8D7D-831B137814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C504D005-AC5D-4160-8184-5BB45CE004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DA540368-C5A6-4F28-A60E-763362A6E5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767B4722-C810-495C-BB11-45141E367D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83B1706B-6FE4-44FB-B429-E59AE3B16D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F9DD5DAD-1CA2-48BA-94BF-70B1AC2BB5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76A21FA-0159-4468-9737-BDBD342618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0870688F-0FB0-4A4A-9F90-7EAE14CAE2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8F7D7D25-8970-4DD6-A3D7-0D550BA85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B480E32-418E-4DE3-B6E7-2F803A2C75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0985F833-A609-4B9C-A0D7-6DF88DB7BA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DAA9A587-B078-4028-A924-4A6DDDA2C4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1E2E5E8E-3025-4C93-9E63-9C47C5BBA9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6B6725E-3362-44F5-BFFE-DEA445D4EC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7953" y="3264832"/>
            <a:ext cx="11779244" cy="300949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cs-CZ" sz="3600" dirty="0"/>
              <a:t>Co si představíte, když se řekne vývojový diagram?</a:t>
            </a:r>
          </a:p>
        </p:txBody>
      </p:sp>
    </p:spTree>
    <p:extLst>
      <p:ext uri="{BB962C8B-B14F-4D97-AF65-F5344CB8AC3E}">
        <p14:creationId xmlns:p14="http://schemas.microsoft.com/office/powerpoint/2010/main" val="14201349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28E3FAA-AFB5-47C2-AF94-1A9965418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cs typeface="Posterama"/>
              </a:rPr>
              <a:t>Formy zápisu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BA626A8-ECB0-4FCB-9028-57A467A324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5625"/>
            <a:ext cx="5967667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None/>
            </a:pPr>
            <a:r>
              <a:rPr lang="cs-CZ" dirty="0">
                <a:latin typeface="Liberation Serif"/>
              </a:rPr>
              <a:t>Přirozený jazyk</a:t>
            </a:r>
            <a:endParaRPr lang="cs-CZ">
              <a:latin typeface="Liberation Serif"/>
            </a:endParaRPr>
          </a:p>
          <a:p>
            <a:r>
              <a:rPr lang="cs-CZ" dirty="0">
                <a:latin typeface="Liberation Serif"/>
              </a:rPr>
              <a:t>Výhoda: jednoduchost</a:t>
            </a:r>
            <a:endParaRPr lang="cs-CZ">
              <a:latin typeface="Liberation Serif"/>
            </a:endParaRPr>
          </a:p>
          <a:p>
            <a:r>
              <a:rPr lang="cs-CZ" dirty="0">
                <a:latin typeface="Liberation Serif"/>
              </a:rPr>
              <a:t>Nevýhoda: nejednoznačnost, nesrozumitelnost pro cizince</a:t>
            </a:r>
            <a:endParaRPr lang="cs-CZ">
              <a:latin typeface="Liberation Serif"/>
            </a:endParaRPr>
          </a:p>
          <a:p>
            <a:r>
              <a:rPr lang="cs-CZ" dirty="0">
                <a:latin typeface="Liberation Serif"/>
              </a:rPr>
              <a:t>Využití: jen pro obecnou analýzu a popis koncepce řešení</a:t>
            </a:r>
            <a:endParaRPr lang="cs-CZ">
              <a:latin typeface="Liberation Serif"/>
            </a:endParaRPr>
          </a:p>
          <a:p>
            <a:pPr marL="0" indent="0">
              <a:buNone/>
            </a:pPr>
            <a:endParaRPr lang="cs-CZ" dirty="0">
              <a:latin typeface="Liberation Serif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38E9373-3DA1-4384-89A8-7B8667D06995}"/>
              </a:ext>
            </a:extLst>
          </p:cNvPr>
          <p:cNvSpPr>
            <a:spLocks noGrp="1"/>
          </p:cNvSpPr>
          <p:nvPr/>
        </p:nvSpPr>
        <p:spPr>
          <a:xfrm>
            <a:off x="6645798" y="1689790"/>
            <a:ext cx="5334000" cy="381000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5000"/>
              </a:lnSpc>
            </a:pPr>
            <a:r>
              <a:rPr lang="cs-CZ" dirty="0">
                <a:solidFill>
                  <a:srgbClr val="FFFFFF"/>
                </a:solidFill>
                <a:latin typeface="Liberation Serif"/>
              </a:rPr>
              <a:t>Vezmi kladivo a hřebík</a:t>
            </a:r>
            <a:endParaRPr lang="cs-CZ">
              <a:latin typeface="Liberation Serif"/>
            </a:endParaRPr>
          </a:p>
          <a:p>
            <a:pPr>
              <a:lnSpc>
                <a:spcPct val="115000"/>
              </a:lnSpc>
            </a:pPr>
            <a:r>
              <a:rPr lang="cs-CZ" dirty="0">
                <a:solidFill>
                  <a:srgbClr val="FFFFFF"/>
                </a:solidFill>
                <a:latin typeface="Liberation Serif"/>
              </a:rPr>
              <a:t>Přilož hřebík k desce</a:t>
            </a:r>
          </a:p>
          <a:p>
            <a:pPr>
              <a:lnSpc>
                <a:spcPct val="115000"/>
              </a:lnSpc>
            </a:pPr>
            <a:r>
              <a:rPr lang="cs-CZ" dirty="0">
                <a:solidFill>
                  <a:srgbClr val="FFFFFF"/>
                </a:solidFill>
                <a:latin typeface="Liberation Serif"/>
              </a:rPr>
              <a:t>Uhoď kladivem na hlavičku</a:t>
            </a:r>
          </a:p>
          <a:p>
            <a:pPr>
              <a:lnSpc>
                <a:spcPct val="115000"/>
              </a:lnSpc>
            </a:pPr>
            <a:r>
              <a:rPr lang="cs-CZ" dirty="0">
                <a:solidFill>
                  <a:srgbClr val="FFFFFF"/>
                </a:solidFill>
                <a:latin typeface="Liberation Serif"/>
              </a:rPr>
              <a:t>Je hřebík zatlučen?</a:t>
            </a:r>
            <a:br>
              <a:rPr lang="cs-CZ" dirty="0">
                <a:latin typeface="Liberation Serif"/>
              </a:rPr>
            </a:br>
            <a:r>
              <a:rPr lang="cs-CZ" dirty="0">
                <a:solidFill>
                  <a:srgbClr val="FFFFFF"/>
                </a:solidFill>
                <a:latin typeface="Liberation Serif"/>
              </a:rPr>
              <a:t>     ANO - pokračuj bodem 5</a:t>
            </a:r>
            <a:br>
              <a:rPr lang="cs-CZ" dirty="0">
                <a:latin typeface="Liberation Serif"/>
              </a:rPr>
            </a:br>
            <a:r>
              <a:rPr lang="cs-CZ" dirty="0">
                <a:solidFill>
                  <a:srgbClr val="FFFFFF"/>
                </a:solidFill>
                <a:latin typeface="Liberation Serif"/>
              </a:rPr>
              <a:t>     NE - vrať se na bod 3</a:t>
            </a:r>
          </a:p>
          <a:p>
            <a:pPr>
              <a:lnSpc>
                <a:spcPct val="115000"/>
              </a:lnSpc>
            </a:pPr>
            <a:r>
              <a:rPr lang="cs-CZ" dirty="0">
                <a:solidFill>
                  <a:srgbClr val="FFFFFF"/>
                </a:solidFill>
                <a:latin typeface="Liberation Serif"/>
              </a:rPr>
              <a:t>Ukonči činnost a odlož kladivo</a:t>
            </a:r>
          </a:p>
          <a:p>
            <a:pPr>
              <a:lnSpc>
                <a:spcPct val="115000"/>
              </a:lnSpc>
            </a:pPr>
            <a:endParaRPr lang="cs-CZ" dirty="0">
              <a:latin typeface="Liberation Serif"/>
            </a:endParaRPr>
          </a:p>
        </p:txBody>
      </p:sp>
    </p:spTree>
    <p:extLst>
      <p:ext uri="{BB962C8B-B14F-4D97-AF65-F5344CB8AC3E}">
        <p14:creationId xmlns:p14="http://schemas.microsoft.com/office/powerpoint/2010/main" val="2948049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28E3FAA-AFB5-47C2-AF94-1A9965418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cs typeface="Posterama"/>
              </a:rPr>
              <a:t>Formy zápisu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BA626A8-ECB0-4FCB-9028-57A467A324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5625"/>
            <a:ext cx="5205667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None/>
            </a:pPr>
            <a:r>
              <a:rPr lang="cs-CZ" dirty="0">
                <a:latin typeface="Liberation Serif"/>
              </a:rPr>
              <a:t>Programovací jazyk</a:t>
            </a:r>
            <a:endParaRPr lang="cs-CZ">
              <a:latin typeface="Liberation Serif"/>
            </a:endParaRPr>
          </a:p>
          <a:p>
            <a:r>
              <a:rPr lang="cs-CZ" dirty="0">
                <a:latin typeface="Liberation Serif"/>
              </a:rPr>
              <a:t>Výhoda: snadné vytvoření programu</a:t>
            </a:r>
            <a:endParaRPr lang="cs-CZ">
              <a:latin typeface="Liberation Serif"/>
            </a:endParaRPr>
          </a:p>
          <a:p>
            <a:r>
              <a:rPr lang="cs-CZ" dirty="0">
                <a:latin typeface="Liberation Serif"/>
              </a:rPr>
              <a:t>Nevýhoda: nutná znalost konkrétního jazyka, nepřehlednost algoritmu</a:t>
            </a:r>
            <a:endParaRPr lang="cs-CZ">
              <a:latin typeface="Liberation Serif"/>
            </a:endParaRPr>
          </a:p>
          <a:p>
            <a:r>
              <a:rPr lang="cs-CZ" dirty="0">
                <a:latin typeface="Liberation Serif"/>
              </a:rPr>
              <a:t>Využití: jednoduché úlohy</a:t>
            </a:r>
            <a:endParaRPr lang="cs-CZ">
              <a:latin typeface="Liberation Serif"/>
            </a:endParaRPr>
          </a:p>
          <a:p>
            <a:pPr>
              <a:buNone/>
            </a:pPr>
            <a:endParaRPr lang="cs-CZ" dirty="0">
              <a:latin typeface="Liberation Serif"/>
            </a:endParaRPr>
          </a:p>
          <a:p>
            <a:pPr marL="0" indent="0">
              <a:buNone/>
            </a:pPr>
            <a:endParaRPr lang="cs-CZ" dirty="0">
              <a:latin typeface="Liberation Serif"/>
            </a:endParaRPr>
          </a:p>
        </p:txBody>
      </p:sp>
      <p:pic>
        <p:nvPicPr>
          <p:cNvPr id="4" name="Obrázek 4" descr="Obsah obrázku text&#10;&#10;Popis se vygeneroval automaticky.">
            <a:extLst>
              <a:ext uri="{FF2B5EF4-FFF2-40B4-BE49-F238E27FC236}">
                <a16:creationId xmlns:a16="http://schemas.microsoft.com/office/drawing/2014/main" id="{F8807661-74B6-43A9-BD8F-BDA76BCEAA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5412" y="2112307"/>
            <a:ext cx="6157730" cy="3057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519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28E3FAA-AFB5-47C2-AF94-1A9965418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cs typeface="Posterama"/>
              </a:rPr>
              <a:t>Formy zápisu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BA626A8-ECB0-4FCB-9028-57A467A324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buNone/>
            </a:pPr>
            <a:r>
              <a:rPr lang="cs-CZ" dirty="0">
                <a:latin typeface="Liberation Serif"/>
              </a:rPr>
              <a:t>Grafická forma zápisu</a:t>
            </a:r>
            <a:endParaRPr lang="cs-CZ">
              <a:latin typeface="Liberation Serif"/>
            </a:endParaRPr>
          </a:p>
          <a:p>
            <a:r>
              <a:rPr lang="cs-CZ" dirty="0">
                <a:latin typeface="Liberation Serif"/>
              </a:rPr>
              <a:t>Zvýšení přehlednosti algoritmu</a:t>
            </a:r>
            <a:endParaRPr lang="cs-CZ">
              <a:latin typeface="Liberation Serif"/>
            </a:endParaRPr>
          </a:p>
          <a:p>
            <a:r>
              <a:rPr lang="cs-CZ" dirty="0">
                <a:latin typeface="Liberation Serif"/>
              </a:rPr>
              <a:t>Rozhodovací tabulka</a:t>
            </a:r>
            <a:endParaRPr lang="cs-CZ">
              <a:latin typeface="Liberation Serif"/>
            </a:endParaRPr>
          </a:p>
          <a:p>
            <a:r>
              <a:rPr lang="cs-CZ" dirty="0">
                <a:latin typeface="Liberation Serif"/>
              </a:rPr>
              <a:t>Vývojový diagram [1]</a:t>
            </a:r>
            <a:endParaRPr lang="cs-CZ">
              <a:latin typeface="Liberation Serif"/>
            </a:endParaRPr>
          </a:p>
          <a:p>
            <a:pPr>
              <a:buNone/>
            </a:pPr>
            <a:endParaRPr lang="cs-CZ" dirty="0">
              <a:latin typeface="Liberation Serif"/>
            </a:endParaRPr>
          </a:p>
          <a:p>
            <a:pPr marL="0" indent="0">
              <a:buNone/>
            </a:pPr>
            <a:endParaRPr lang="cs-CZ" dirty="0">
              <a:latin typeface="Liberation Serif"/>
            </a:endParaRPr>
          </a:p>
        </p:txBody>
      </p:sp>
      <p:pic>
        <p:nvPicPr>
          <p:cNvPr id="4" name="Obrázek 4">
            <a:extLst>
              <a:ext uri="{FF2B5EF4-FFF2-40B4-BE49-F238E27FC236}">
                <a16:creationId xmlns:a16="http://schemas.microsoft.com/office/drawing/2014/main" id="{96C99EF2-50A9-4F14-B442-7157A08BCC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2754" y="1027639"/>
            <a:ext cx="3312288" cy="4706265"/>
          </a:xfrm>
          <a:prstGeom prst="rect">
            <a:avLst/>
          </a:prstGeom>
        </p:spPr>
      </p:pic>
      <p:sp>
        <p:nvSpPr>
          <p:cNvPr id="6" name="Zástupný obsah 2">
            <a:extLst>
              <a:ext uri="{FF2B5EF4-FFF2-40B4-BE49-F238E27FC236}">
                <a16:creationId xmlns:a16="http://schemas.microsoft.com/office/drawing/2014/main" id="{60593332-6B0C-45A3-A1F7-29D20A63BC7E}"/>
              </a:ext>
            </a:extLst>
          </p:cNvPr>
          <p:cNvSpPr txBox="1">
            <a:spLocks/>
          </p:cNvSpPr>
          <p:nvPr/>
        </p:nvSpPr>
        <p:spPr>
          <a:xfrm>
            <a:off x="11075042" y="5595112"/>
            <a:ext cx="2283060" cy="62814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Clr>
                <a:schemeClr val="bg1"/>
              </a:buClr>
              <a:buSzPct val="75000"/>
              <a:buFont typeface="+mj-lt"/>
              <a:buAutoNum type="arabicPeriod"/>
              <a:defRPr sz="2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bg1"/>
              </a:buClr>
              <a:buSzPct val="75000"/>
              <a:buFont typeface="+mj-lt"/>
              <a:buAutoNum type="arabicPeriod"/>
              <a:defRPr sz="24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bg1"/>
              </a:buClr>
              <a:buSzPct val="75000"/>
              <a:buFont typeface="+mj-lt"/>
              <a:buAutoNum type="arabicPeriod"/>
              <a:defRPr sz="2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286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bg1"/>
              </a:buClr>
              <a:buSzPct val="75000"/>
              <a:buFont typeface="+mj-lt"/>
              <a:buAutoNum type="arabicPeriod"/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286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bg1"/>
              </a:buClr>
              <a:buSzPct val="75000"/>
              <a:buFont typeface="+mj-lt"/>
              <a:buAutoNum type="arabicPeriod"/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+mj-lt"/>
              <a:buNone/>
            </a:pPr>
            <a:r>
              <a:rPr lang="cs-CZ" dirty="0">
                <a:latin typeface="Liberation Serif"/>
              </a:rPr>
              <a:t>[2]</a:t>
            </a:r>
          </a:p>
          <a:p>
            <a:pPr>
              <a:buFont typeface="+mj-lt"/>
              <a:buNone/>
            </a:pPr>
            <a:endParaRPr lang="cs-CZ" dirty="0">
              <a:latin typeface="Liberation Serif"/>
            </a:endParaRPr>
          </a:p>
          <a:p>
            <a:pPr marL="0" indent="0">
              <a:buFont typeface="+mj-lt"/>
              <a:buNone/>
            </a:pPr>
            <a:endParaRPr lang="cs-CZ" dirty="0">
              <a:latin typeface="Liberation Serif"/>
            </a:endParaRPr>
          </a:p>
        </p:txBody>
      </p:sp>
    </p:spTree>
    <p:extLst>
      <p:ext uri="{BB962C8B-B14F-4D97-AF65-F5344CB8AC3E}">
        <p14:creationId xmlns:p14="http://schemas.microsoft.com/office/powerpoint/2010/main" val="3275657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0" name="Rectangle 49">
            <a:extLst>
              <a:ext uri="{FF2B5EF4-FFF2-40B4-BE49-F238E27FC236}">
                <a16:creationId xmlns:a16="http://schemas.microsoft.com/office/drawing/2014/main" id="{2FD1FEA2-AFB3-4160-AD46-30A8072964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1C582B07-D0F0-4B6B-A5D9-D2F192CB3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4" name="Right Triangle 53">
            <a:extLst>
              <a:ext uri="{FF2B5EF4-FFF2-40B4-BE49-F238E27FC236}">
                <a16:creationId xmlns:a16="http://schemas.microsoft.com/office/drawing/2014/main" id="{DA1A4301-6FFC-4C82-A1FA-7634D8CAA8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500000">
            <a:off x="-284145" y="1559143"/>
            <a:ext cx="568289" cy="568289"/>
          </a:xfrm>
          <a:prstGeom prst="rtTriangle">
            <a:avLst/>
          </a:prstGeom>
          <a:solidFill>
            <a:schemeClr val="accent5">
              <a:lumMod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F7D3A3A7-C494-4ABF-9B45-C69DB5EC1C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05386" y="1634"/>
            <a:ext cx="2470002" cy="2131966"/>
          </a:xfrm>
          <a:custGeom>
            <a:avLst/>
            <a:gdLst>
              <a:gd name="connsiteX0" fmla="*/ 5652 w 2470002"/>
              <a:gd name="connsiteY0" fmla="*/ 0 h 2131966"/>
              <a:gd name="connsiteX1" fmla="*/ 800575 w 2470002"/>
              <a:gd name="connsiteY1" fmla="*/ 0 h 2131966"/>
              <a:gd name="connsiteX2" fmla="*/ 794923 w 2470002"/>
              <a:gd name="connsiteY2" fmla="*/ 111934 h 2131966"/>
              <a:gd name="connsiteX3" fmla="*/ 2020032 w 2470002"/>
              <a:gd name="connsiteY3" fmla="*/ 1337043 h 2131966"/>
              <a:gd name="connsiteX4" fmla="*/ 2384342 w 2470002"/>
              <a:gd name="connsiteY4" fmla="*/ 1281965 h 2131966"/>
              <a:gd name="connsiteX5" fmla="*/ 2470002 w 2470002"/>
              <a:gd name="connsiteY5" fmla="*/ 1250613 h 2131966"/>
              <a:gd name="connsiteX6" fmla="*/ 2470002 w 2470002"/>
              <a:gd name="connsiteY6" fmla="*/ 2079905 h 2131966"/>
              <a:gd name="connsiteX7" fmla="*/ 2427139 w 2470002"/>
              <a:gd name="connsiteY7" fmla="*/ 2090926 h 2131966"/>
              <a:gd name="connsiteX8" fmla="*/ 2020032 w 2470002"/>
              <a:gd name="connsiteY8" fmla="*/ 2131966 h 2131966"/>
              <a:gd name="connsiteX9" fmla="*/ 0 w 2470002"/>
              <a:gd name="connsiteY9" fmla="*/ 111934 h 2131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70002" h="2131966">
                <a:moveTo>
                  <a:pt x="5652" y="0"/>
                </a:moveTo>
                <a:lnTo>
                  <a:pt x="800575" y="0"/>
                </a:lnTo>
                <a:lnTo>
                  <a:pt x="794923" y="111934"/>
                </a:lnTo>
                <a:cubicBezTo>
                  <a:pt x="794923" y="788543"/>
                  <a:pt x="1343423" y="1337043"/>
                  <a:pt x="2020032" y="1337043"/>
                </a:cubicBezTo>
                <a:cubicBezTo>
                  <a:pt x="2146896" y="1337043"/>
                  <a:pt x="2269257" y="1317760"/>
                  <a:pt x="2384342" y="1281965"/>
                </a:cubicBezTo>
                <a:lnTo>
                  <a:pt x="2470002" y="1250613"/>
                </a:lnTo>
                <a:lnTo>
                  <a:pt x="2470002" y="2079905"/>
                </a:lnTo>
                <a:lnTo>
                  <a:pt x="2427139" y="2090926"/>
                </a:lnTo>
                <a:cubicBezTo>
                  <a:pt x="2295640" y="2117835"/>
                  <a:pt x="2159486" y="2131966"/>
                  <a:pt x="2020032" y="2131966"/>
                </a:cubicBezTo>
                <a:cubicBezTo>
                  <a:pt x="904399" y="2131966"/>
                  <a:pt x="0" y="1227567"/>
                  <a:pt x="0" y="111934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8323DD1D-77DE-48B2-A0A0-6265801531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36286"/>
            <a:ext cx="12214827" cy="6858000"/>
            <a:chOff x="-6214" y="-1"/>
            <a:chExt cx="12214827" cy="6858000"/>
          </a:xfrm>
        </p:grpSpPr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5C230063-C474-48F9-AD35-F649415C22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6251EB77-6139-46FD-BABC-8576465948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A8177B72-4955-469C-BAF0-E076263794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C09269C7-DB34-4A8C-BAC9-2496A058B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FFA42117-D401-4236-8EAA-EC9095D4C6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6746B91E-6053-4974-B374-9D1B8FBD70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ED5DA8D3-12FB-4731-BDBC-93B6113D0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D16B49A-4893-4729-87B8-9A0B8E592D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406D93EE-2329-4706-89C0-BB6C94A39A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3DC3E76F-2DB4-40DA-8C45-943861B172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F56318F6-E559-4DA6-95C0-D2BB10BA64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83243B57-CFAA-461A-AE56-A61CF60F3A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86AEACE9-7BE6-4FC5-9686-47F15ABA56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5DCAE5B4-5700-44A8-91DA-D8415FB04F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F2F9D9C9-D01B-4870-8B33-310D77DF5B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905DDC7F-2142-41F1-B1E3-A37A0B6FD1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51B19576-1AA2-4552-8D7D-831B137814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C504D005-AC5D-4160-8184-5BB45CE004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DA540368-C5A6-4F28-A60E-763362A6E5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767B4722-C810-495C-BB11-45141E367D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83B1706B-6FE4-44FB-B429-E59AE3B16D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F9DD5DAD-1CA2-48BA-94BF-70B1AC2BB5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076A21FA-0159-4468-9737-BDBD342618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0870688F-0FB0-4A4A-9F90-7EAE14CAE2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8F7D7D25-8970-4DD6-A3D7-0D550BA85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8B480E32-418E-4DE3-B6E7-2F803A2C75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0985F833-A609-4B9C-A0D7-6DF88DB7BA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DAA9A587-B078-4028-A924-4A6DDDA2C4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1E2E5E8E-3025-4C93-9E63-9C47C5BBA9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Nadpis 1">
            <a:extLst>
              <a:ext uri="{FF2B5EF4-FFF2-40B4-BE49-F238E27FC236}">
                <a16:creationId xmlns:a16="http://schemas.microsoft.com/office/drawing/2014/main" id="{953E01F7-6101-4115-9529-DF0BB3799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25467"/>
            <a:ext cx="8730270" cy="2247616"/>
          </a:xfrm>
        </p:spPr>
        <p:txBody>
          <a:bodyPr>
            <a:normAutofit/>
          </a:bodyPr>
          <a:lstStyle/>
          <a:p>
            <a:r>
              <a:rPr lang="cs-CZ" dirty="0">
                <a:cs typeface="Posterama"/>
              </a:rPr>
              <a:t>Jazyk vývojových diagramů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055BB55-4735-4448-8804-9D543457EB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897603"/>
            <a:ext cx="8730270" cy="3009494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457200" indent="-457200">
              <a:buFont typeface="Arial"/>
              <a:buChar char="•"/>
            </a:pPr>
            <a:r>
              <a:rPr lang="cs-CZ" dirty="0">
                <a:latin typeface="Liberation Serif"/>
              </a:rPr>
              <a:t>grafický způsob zápisu algoritmů</a:t>
            </a:r>
          </a:p>
          <a:p>
            <a:pPr marL="457200" indent="-457200">
              <a:buFont typeface="Arial"/>
              <a:buChar char="•"/>
            </a:pPr>
            <a:r>
              <a:rPr lang="cs-CZ" dirty="0">
                <a:latin typeface="Liberation Serif"/>
              </a:rPr>
              <a:t>čte se ve směru shora dolů</a:t>
            </a:r>
          </a:p>
          <a:p>
            <a:pPr marL="457200" indent="-457200">
              <a:buFont typeface="Arial"/>
              <a:buChar char="•"/>
            </a:pPr>
            <a:r>
              <a:rPr lang="cs-CZ" dirty="0">
                <a:latin typeface="Liberation Serif"/>
              </a:rPr>
              <a:t>musí mít vždy začátek a konec</a:t>
            </a:r>
          </a:p>
          <a:p>
            <a:pPr marL="457200" indent="-457200">
              <a:buFont typeface="Arial"/>
              <a:buChar char="•"/>
            </a:pPr>
            <a:r>
              <a:rPr lang="cs-CZ" dirty="0">
                <a:latin typeface="Liberation Serif"/>
              </a:rPr>
              <a:t>obsahuje 2 základní typy bloků:</a:t>
            </a:r>
          </a:p>
          <a:p>
            <a:pPr lvl="5">
              <a:buFont typeface="Arial"/>
              <a:buChar char="•"/>
            </a:pPr>
            <a:r>
              <a:rPr lang="cs-CZ" sz="2800" b="1" dirty="0">
                <a:solidFill>
                  <a:srgbClr val="FFFFFF"/>
                </a:solidFill>
                <a:latin typeface="Liberation Serif"/>
              </a:rPr>
              <a:t>rozhodovací blok</a:t>
            </a:r>
            <a:endParaRPr lang="cs-CZ" sz="2800">
              <a:solidFill>
                <a:srgbClr val="FFFFFF"/>
              </a:solidFill>
              <a:latin typeface="Liberation Serif"/>
            </a:endParaRPr>
          </a:p>
          <a:p>
            <a:pPr lvl="5">
              <a:buFont typeface="Arial"/>
              <a:buChar char="•"/>
            </a:pPr>
            <a:r>
              <a:rPr lang="cs-CZ" sz="2800" b="1" dirty="0">
                <a:solidFill>
                  <a:srgbClr val="FFFFFF"/>
                </a:solidFill>
                <a:latin typeface="Liberation Serif"/>
              </a:rPr>
              <a:t>operační blok</a:t>
            </a:r>
            <a:endParaRPr lang="cs-CZ" sz="2800">
              <a:solidFill>
                <a:srgbClr val="FFFFFF"/>
              </a:solidFill>
              <a:latin typeface="Liberation Serif"/>
            </a:endParaRPr>
          </a:p>
          <a:p>
            <a:pPr marL="0" lvl="2" indent="0">
              <a:buNone/>
            </a:pPr>
            <a:endParaRPr lang="cs-CZ" sz="1800" dirty="0">
              <a:latin typeface="Liberation Serif"/>
            </a:endParaRPr>
          </a:p>
          <a:p>
            <a:pPr marL="0" indent="0">
              <a:buNone/>
            </a:pPr>
            <a:endParaRPr lang="cs-CZ" sz="1800" dirty="0">
              <a:latin typeface="Liberation Serif"/>
            </a:endParaRPr>
          </a:p>
        </p:txBody>
      </p:sp>
    </p:spTree>
    <p:extLst>
      <p:ext uri="{BB962C8B-B14F-4D97-AF65-F5344CB8AC3E}">
        <p14:creationId xmlns:p14="http://schemas.microsoft.com/office/powerpoint/2010/main" val="682738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FD1FEA2-AFB3-4160-AD46-30A8072964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C582B07-D0F0-4B6B-A5D9-D2F192CB3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DA1A4301-6FFC-4C82-A1FA-7634D8CAA8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500000">
            <a:off x="-284145" y="1559143"/>
            <a:ext cx="568289" cy="568289"/>
          </a:xfrm>
          <a:prstGeom prst="rtTriangle">
            <a:avLst/>
          </a:prstGeom>
          <a:solidFill>
            <a:schemeClr val="accent5">
              <a:lumMod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F7D3A3A7-C494-4ABF-9B45-C69DB5EC1C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05386" y="1634"/>
            <a:ext cx="2470002" cy="2131966"/>
          </a:xfrm>
          <a:custGeom>
            <a:avLst/>
            <a:gdLst>
              <a:gd name="connsiteX0" fmla="*/ 5652 w 2470002"/>
              <a:gd name="connsiteY0" fmla="*/ 0 h 2131966"/>
              <a:gd name="connsiteX1" fmla="*/ 800575 w 2470002"/>
              <a:gd name="connsiteY1" fmla="*/ 0 h 2131966"/>
              <a:gd name="connsiteX2" fmla="*/ 794923 w 2470002"/>
              <a:gd name="connsiteY2" fmla="*/ 111934 h 2131966"/>
              <a:gd name="connsiteX3" fmla="*/ 2020032 w 2470002"/>
              <a:gd name="connsiteY3" fmla="*/ 1337043 h 2131966"/>
              <a:gd name="connsiteX4" fmla="*/ 2384342 w 2470002"/>
              <a:gd name="connsiteY4" fmla="*/ 1281965 h 2131966"/>
              <a:gd name="connsiteX5" fmla="*/ 2470002 w 2470002"/>
              <a:gd name="connsiteY5" fmla="*/ 1250613 h 2131966"/>
              <a:gd name="connsiteX6" fmla="*/ 2470002 w 2470002"/>
              <a:gd name="connsiteY6" fmla="*/ 2079905 h 2131966"/>
              <a:gd name="connsiteX7" fmla="*/ 2427139 w 2470002"/>
              <a:gd name="connsiteY7" fmla="*/ 2090926 h 2131966"/>
              <a:gd name="connsiteX8" fmla="*/ 2020032 w 2470002"/>
              <a:gd name="connsiteY8" fmla="*/ 2131966 h 2131966"/>
              <a:gd name="connsiteX9" fmla="*/ 0 w 2470002"/>
              <a:gd name="connsiteY9" fmla="*/ 111934 h 2131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70002" h="2131966">
                <a:moveTo>
                  <a:pt x="5652" y="0"/>
                </a:moveTo>
                <a:lnTo>
                  <a:pt x="800575" y="0"/>
                </a:lnTo>
                <a:lnTo>
                  <a:pt x="794923" y="111934"/>
                </a:lnTo>
                <a:cubicBezTo>
                  <a:pt x="794923" y="788543"/>
                  <a:pt x="1343423" y="1337043"/>
                  <a:pt x="2020032" y="1337043"/>
                </a:cubicBezTo>
                <a:cubicBezTo>
                  <a:pt x="2146896" y="1337043"/>
                  <a:pt x="2269257" y="1317760"/>
                  <a:pt x="2384342" y="1281965"/>
                </a:cubicBezTo>
                <a:lnTo>
                  <a:pt x="2470002" y="1250613"/>
                </a:lnTo>
                <a:lnTo>
                  <a:pt x="2470002" y="2079905"/>
                </a:lnTo>
                <a:lnTo>
                  <a:pt x="2427139" y="2090926"/>
                </a:lnTo>
                <a:cubicBezTo>
                  <a:pt x="2295640" y="2117835"/>
                  <a:pt x="2159486" y="2131966"/>
                  <a:pt x="2020032" y="2131966"/>
                </a:cubicBezTo>
                <a:cubicBezTo>
                  <a:pt x="904399" y="2131966"/>
                  <a:pt x="0" y="1227567"/>
                  <a:pt x="0" y="111934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323DD1D-77DE-48B2-A0A0-6265801531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36286"/>
            <a:ext cx="12214827" cy="6858000"/>
            <a:chOff x="-6214" y="-1"/>
            <a:chExt cx="12214827" cy="6858000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C230063-C474-48F9-AD35-F649415C22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6251EB77-6139-46FD-BABC-8576465948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A8177B72-4955-469C-BAF0-E076263794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C09269C7-DB34-4A8C-BAC9-2496A058B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FA42117-D401-4236-8EAA-EC9095D4C6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6746B91E-6053-4974-B374-9D1B8FBD70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D5DA8D3-12FB-4731-BDBC-93B6113D0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D16B49A-4893-4729-87B8-9A0B8E592D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406D93EE-2329-4706-89C0-BB6C94A39A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3DC3E76F-2DB4-40DA-8C45-943861B172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56318F6-E559-4DA6-95C0-D2BB10BA64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83243B57-CFAA-461A-AE56-A61CF60F3A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6AEACE9-7BE6-4FC5-9686-47F15ABA56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DCAE5B4-5700-44A8-91DA-D8415FB04F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2F9D9C9-D01B-4870-8B33-310D77DF5B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905DDC7F-2142-41F1-B1E3-A37A0B6FD1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51B19576-1AA2-4552-8D7D-831B137814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C504D005-AC5D-4160-8184-5BB45CE004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DA540368-C5A6-4F28-A60E-763362A6E5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767B4722-C810-495C-BB11-45141E367D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83B1706B-6FE4-44FB-B429-E59AE3B16D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F9DD5DAD-1CA2-48BA-94BF-70B1AC2BB5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76A21FA-0159-4468-9737-BDBD342618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0870688F-0FB0-4A4A-9F90-7EAE14CAE2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8F7D7D25-8970-4DD6-A3D7-0D550BA85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B480E32-418E-4DE3-B6E7-2F803A2C75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0985F833-A609-4B9C-A0D7-6DF88DB7BA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DAA9A587-B078-4028-A924-4A6DDDA2C4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1E2E5E8E-3025-4C93-9E63-9C47C5BBA9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Nadpis 1">
            <a:extLst>
              <a:ext uri="{FF2B5EF4-FFF2-40B4-BE49-F238E27FC236}">
                <a16:creationId xmlns:a16="http://schemas.microsoft.com/office/drawing/2014/main" id="{D37A7903-8D38-4DF5-A84C-A3EF6F95D5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25467"/>
            <a:ext cx="8730270" cy="2247616"/>
          </a:xfrm>
        </p:spPr>
        <p:txBody>
          <a:bodyPr>
            <a:normAutofit/>
          </a:bodyPr>
          <a:lstStyle/>
          <a:p>
            <a:r>
              <a:rPr lang="cs-CZ" dirty="0">
                <a:cs typeface="Posterama"/>
              </a:rPr>
              <a:t>Rozhodovací blok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5DF9A54-201A-409A-8444-AB8C557F9D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264832"/>
            <a:ext cx="8730270" cy="300949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lvl="2" indent="-285750">
              <a:buFont typeface="Arial"/>
              <a:buChar char="•"/>
            </a:pPr>
            <a:r>
              <a:rPr lang="cs-CZ" sz="2800" dirty="0">
                <a:latin typeface="Liberation Serif"/>
              </a:rPr>
              <a:t>blok ve tvaru kosočtverce</a:t>
            </a:r>
            <a:endParaRPr lang="cs-CZ" dirty="0"/>
          </a:p>
          <a:p>
            <a:pPr marL="285750" lvl="2" indent="-285750">
              <a:buFont typeface="Arial"/>
              <a:buChar char="•"/>
            </a:pPr>
            <a:r>
              <a:rPr lang="cs-CZ" sz="2800" dirty="0">
                <a:latin typeface="Liberation Serif"/>
              </a:rPr>
              <a:t>rozhoduje zda je dané podmínka pravdivá, či nikoliv, podle toho poté algoritmus pokračuje na jednu či druhou stranu</a:t>
            </a:r>
          </a:p>
          <a:p>
            <a:pPr marL="285750" lvl="2" indent="-285750">
              <a:buClr>
                <a:srgbClr val="FFFFFF"/>
              </a:buClr>
              <a:buFont typeface="Arial"/>
              <a:buChar char="•"/>
            </a:pPr>
            <a:r>
              <a:rPr lang="cs-CZ" sz="2800" dirty="0" err="1">
                <a:latin typeface="Liberation Serif"/>
              </a:rPr>
              <a:t>if</a:t>
            </a:r>
            <a:r>
              <a:rPr lang="cs-CZ" sz="2800" dirty="0">
                <a:latin typeface="Liberation Serif"/>
              </a:rPr>
              <a:t> - </a:t>
            </a:r>
            <a:r>
              <a:rPr lang="cs-CZ" sz="2800" dirty="0" err="1">
                <a:latin typeface="Liberation Serif"/>
              </a:rPr>
              <a:t>else</a:t>
            </a:r>
            <a:endParaRPr lang="cs-CZ" sz="2800" dirty="0">
              <a:latin typeface="Liberation Serif"/>
            </a:endParaRPr>
          </a:p>
          <a:p>
            <a:pPr>
              <a:buClr>
                <a:srgbClr val="FFFFFF"/>
              </a:buClr>
            </a:pPr>
            <a:endParaRPr lang="cs-CZ" dirty="0">
              <a:latin typeface="Liberation Serif"/>
            </a:endParaRPr>
          </a:p>
        </p:txBody>
      </p:sp>
      <p:pic>
        <p:nvPicPr>
          <p:cNvPr id="4" name="Obrázek 4" descr="Obsah obrázku hodiny&#10;&#10;Popis se vygeneroval automaticky.">
            <a:extLst>
              <a:ext uri="{FF2B5EF4-FFF2-40B4-BE49-F238E27FC236}">
                <a16:creationId xmlns:a16="http://schemas.microsoft.com/office/drawing/2014/main" id="{56F8BDA0-986A-48D5-AF9E-16C460C327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3984" y="2689302"/>
            <a:ext cx="1657350" cy="1981200"/>
          </a:xfrm>
          <a:prstGeom prst="rect">
            <a:avLst/>
          </a:prstGeom>
        </p:spPr>
      </p:pic>
      <p:sp>
        <p:nvSpPr>
          <p:cNvPr id="5" name="Nadpis 1">
            <a:extLst>
              <a:ext uri="{FF2B5EF4-FFF2-40B4-BE49-F238E27FC236}">
                <a16:creationId xmlns:a16="http://schemas.microsoft.com/office/drawing/2014/main" id="{530536F1-87FF-4D5C-88B1-C8BC5A82BD96}"/>
              </a:ext>
            </a:extLst>
          </p:cNvPr>
          <p:cNvSpPr txBox="1">
            <a:spLocks/>
          </p:cNvSpPr>
          <p:nvPr/>
        </p:nvSpPr>
        <p:spPr>
          <a:xfrm>
            <a:off x="11082453" y="3870110"/>
            <a:ext cx="1128856" cy="18015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000" dirty="0">
                <a:cs typeface="Posterama"/>
              </a:rPr>
              <a:t>[3]</a:t>
            </a:r>
          </a:p>
        </p:txBody>
      </p:sp>
    </p:spTree>
    <p:extLst>
      <p:ext uri="{BB962C8B-B14F-4D97-AF65-F5344CB8AC3E}">
        <p14:creationId xmlns:p14="http://schemas.microsoft.com/office/powerpoint/2010/main" val="2128351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FD1FEA2-AFB3-4160-AD46-30A8072964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C582B07-D0F0-4B6B-A5D9-D2F192CB3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DA1A4301-6FFC-4C82-A1FA-7634D8CAA8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500000">
            <a:off x="-284145" y="1559143"/>
            <a:ext cx="568289" cy="568289"/>
          </a:xfrm>
          <a:prstGeom prst="rtTriangle">
            <a:avLst/>
          </a:prstGeom>
          <a:solidFill>
            <a:schemeClr val="accent5">
              <a:lumMod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F7D3A3A7-C494-4ABF-9B45-C69DB5EC1C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05386" y="1634"/>
            <a:ext cx="2470002" cy="2131966"/>
          </a:xfrm>
          <a:custGeom>
            <a:avLst/>
            <a:gdLst>
              <a:gd name="connsiteX0" fmla="*/ 5652 w 2470002"/>
              <a:gd name="connsiteY0" fmla="*/ 0 h 2131966"/>
              <a:gd name="connsiteX1" fmla="*/ 800575 w 2470002"/>
              <a:gd name="connsiteY1" fmla="*/ 0 h 2131966"/>
              <a:gd name="connsiteX2" fmla="*/ 794923 w 2470002"/>
              <a:gd name="connsiteY2" fmla="*/ 111934 h 2131966"/>
              <a:gd name="connsiteX3" fmla="*/ 2020032 w 2470002"/>
              <a:gd name="connsiteY3" fmla="*/ 1337043 h 2131966"/>
              <a:gd name="connsiteX4" fmla="*/ 2384342 w 2470002"/>
              <a:gd name="connsiteY4" fmla="*/ 1281965 h 2131966"/>
              <a:gd name="connsiteX5" fmla="*/ 2470002 w 2470002"/>
              <a:gd name="connsiteY5" fmla="*/ 1250613 h 2131966"/>
              <a:gd name="connsiteX6" fmla="*/ 2470002 w 2470002"/>
              <a:gd name="connsiteY6" fmla="*/ 2079905 h 2131966"/>
              <a:gd name="connsiteX7" fmla="*/ 2427139 w 2470002"/>
              <a:gd name="connsiteY7" fmla="*/ 2090926 h 2131966"/>
              <a:gd name="connsiteX8" fmla="*/ 2020032 w 2470002"/>
              <a:gd name="connsiteY8" fmla="*/ 2131966 h 2131966"/>
              <a:gd name="connsiteX9" fmla="*/ 0 w 2470002"/>
              <a:gd name="connsiteY9" fmla="*/ 111934 h 2131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70002" h="2131966">
                <a:moveTo>
                  <a:pt x="5652" y="0"/>
                </a:moveTo>
                <a:lnTo>
                  <a:pt x="800575" y="0"/>
                </a:lnTo>
                <a:lnTo>
                  <a:pt x="794923" y="111934"/>
                </a:lnTo>
                <a:cubicBezTo>
                  <a:pt x="794923" y="788543"/>
                  <a:pt x="1343423" y="1337043"/>
                  <a:pt x="2020032" y="1337043"/>
                </a:cubicBezTo>
                <a:cubicBezTo>
                  <a:pt x="2146896" y="1337043"/>
                  <a:pt x="2269257" y="1317760"/>
                  <a:pt x="2384342" y="1281965"/>
                </a:cubicBezTo>
                <a:lnTo>
                  <a:pt x="2470002" y="1250613"/>
                </a:lnTo>
                <a:lnTo>
                  <a:pt x="2470002" y="2079905"/>
                </a:lnTo>
                <a:lnTo>
                  <a:pt x="2427139" y="2090926"/>
                </a:lnTo>
                <a:cubicBezTo>
                  <a:pt x="2295640" y="2117835"/>
                  <a:pt x="2159486" y="2131966"/>
                  <a:pt x="2020032" y="2131966"/>
                </a:cubicBezTo>
                <a:cubicBezTo>
                  <a:pt x="904399" y="2131966"/>
                  <a:pt x="0" y="1227567"/>
                  <a:pt x="0" y="111934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323DD1D-77DE-48B2-A0A0-6265801531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36286"/>
            <a:ext cx="12214827" cy="6858000"/>
            <a:chOff x="-6214" y="-1"/>
            <a:chExt cx="12214827" cy="6858000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C230063-C474-48F9-AD35-F649415C22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6251EB77-6139-46FD-BABC-8576465948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A8177B72-4955-469C-BAF0-E076263794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C09269C7-DB34-4A8C-BAC9-2496A058B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FA42117-D401-4236-8EAA-EC9095D4C6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6746B91E-6053-4974-B374-9D1B8FBD70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D5DA8D3-12FB-4731-BDBC-93B6113D0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D16B49A-4893-4729-87B8-9A0B8E592D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406D93EE-2329-4706-89C0-BB6C94A39A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3DC3E76F-2DB4-40DA-8C45-943861B172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56318F6-E559-4DA6-95C0-D2BB10BA64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83243B57-CFAA-461A-AE56-A61CF60F3A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6AEACE9-7BE6-4FC5-9686-47F15ABA56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DCAE5B4-5700-44A8-91DA-D8415FB04F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2F9D9C9-D01B-4870-8B33-310D77DF5B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905DDC7F-2142-41F1-B1E3-A37A0B6FD1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51B19576-1AA2-4552-8D7D-831B137814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C504D005-AC5D-4160-8184-5BB45CE004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DA540368-C5A6-4F28-A60E-763362A6E5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767B4722-C810-495C-BB11-45141E367D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83B1706B-6FE4-44FB-B429-E59AE3B16D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F9DD5DAD-1CA2-48BA-94BF-70B1AC2BB5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76A21FA-0159-4468-9737-BDBD342618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0870688F-0FB0-4A4A-9F90-7EAE14CAE2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8F7D7D25-8970-4DD6-A3D7-0D550BA85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B480E32-418E-4DE3-B6E7-2F803A2C75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0985F833-A609-4B9C-A0D7-6DF88DB7BA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DAA9A587-B078-4028-A924-4A6DDDA2C4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1E2E5E8E-3025-4C93-9E63-9C47C5BBA9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Nadpis 1">
            <a:extLst>
              <a:ext uri="{FF2B5EF4-FFF2-40B4-BE49-F238E27FC236}">
                <a16:creationId xmlns:a16="http://schemas.microsoft.com/office/drawing/2014/main" id="{D37A7903-8D38-4DF5-A84C-A3EF6F95D5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25467"/>
            <a:ext cx="8730270" cy="2247616"/>
          </a:xfrm>
        </p:spPr>
        <p:txBody>
          <a:bodyPr>
            <a:normAutofit/>
          </a:bodyPr>
          <a:lstStyle/>
          <a:p>
            <a:r>
              <a:rPr lang="cs-CZ" dirty="0">
                <a:cs typeface="Posterama"/>
              </a:rPr>
              <a:t>Rozhodovací blok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5DF9A54-201A-409A-8444-AB8C557F9D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2116" y="3264832"/>
            <a:ext cx="8730270" cy="300949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0" lvl="2" indent="-457200">
              <a:buFont typeface="Arial"/>
              <a:buChar char="•"/>
            </a:pPr>
            <a:r>
              <a:rPr lang="cs-CZ" sz="2800" dirty="0">
                <a:latin typeface="Liberation Serif"/>
              </a:rPr>
              <a:t>A &gt; B</a:t>
            </a:r>
            <a:endParaRPr lang="cs-CZ"/>
          </a:p>
          <a:p>
            <a:pPr marL="457200" lvl="2" indent="-457200">
              <a:buClr>
                <a:srgbClr val="FFFFFF"/>
              </a:buClr>
              <a:buFont typeface="Arial"/>
              <a:buChar char="•"/>
            </a:pPr>
            <a:r>
              <a:rPr lang="cs-CZ" sz="2800" dirty="0">
                <a:latin typeface="Liberation Serif"/>
              </a:rPr>
              <a:t>A &gt;= B</a:t>
            </a:r>
          </a:p>
          <a:p>
            <a:pPr marL="457200" lvl="2" indent="-457200">
              <a:buClr>
                <a:srgbClr val="FFFFFF"/>
              </a:buClr>
              <a:buFont typeface="Arial"/>
              <a:buChar char="•"/>
            </a:pPr>
            <a:r>
              <a:rPr lang="cs-CZ" sz="2800" dirty="0">
                <a:latin typeface="Liberation Serif"/>
              </a:rPr>
              <a:t>A &lt; B</a:t>
            </a:r>
          </a:p>
          <a:p>
            <a:pPr marL="457200" lvl="2" indent="-457200">
              <a:buClr>
                <a:srgbClr val="FFFFFF"/>
              </a:buClr>
              <a:buFont typeface="Arial"/>
              <a:buChar char="•"/>
            </a:pPr>
            <a:r>
              <a:rPr lang="cs-CZ" sz="2800" dirty="0">
                <a:latin typeface="Liberation Serif"/>
              </a:rPr>
              <a:t>A &lt;= B</a:t>
            </a:r>
          </a:p>
        </p:txBody>
      </p:sp>
      <p:pic>
        <p:nvPicPr>
          <p:cNvPr id="4" name="Obrázek 4" descr="Obsah obrázku hodiny&#10;&#10;Popis se vygeneroval automaticky.">
            <a:extLst>
              <a:ext uri="{FF2B5EF4-FFF2-40B4-BE49-F238E27FC236}">
                <a16:creationId xmlns:a16="http://schemas.microsoft.com/office/drawing/2014/main" id="{56F8BDA0-986A-48D5-AF9E-16C460C327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3984" y="2689302"/>
            <a:ext cx="1657350" cy="1981200"/>
          </a:xfrm>
          <a:prstGeom prst="rect">
            <a:avLst/>
          </a:prstGeom>
        </p:spPr>
      </p:pic>
      <p:sp>
        <p:nvSpPr>
          <p:cNvPr id="5" name="Nadpis 1">
            <a:extLst>
              <a:ext uri="{FF2B5EF4-FFF2-40B4-BE49-F238E27FC236}">
                <a16:creationId xmlns:a16="http://schemas.microsoft.com/office/drawing/2014/main" id="{530536F1-87FF-4D5C-88B1-C8BC5A82BD96}"/>
              </a:ext>
            </a:extLst>
          </p:cNvPr>
          <p:cNvSpPr txBox="1">
            <a:spLocks/>
          </p:cNvSpPr>
          <p:nvPr/>
        </p:nvSpPr>
        <p:spPr>
          <a:xfrm>
            <a:off x="11082453" y="3870110"/>
            <a:ext cx="1128856" cy="18015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000" dirty="0">
                <a:cs typeface="Posterama"/>
              </a:rPr>
              <a:t>[3]</a:t>
            </a:r>
          </a:p>
        </p:txBody>
      </p:sp>
    </p:spTree>
    <p:extLst>
      <p:ext uri="{BB962C8B-B14F-4D97-AF65-F5344CB8AC3E}">
        <p14:creationId xmlns:p14="http://schemas.microsoft.com/office/powerpoint/2010/main" val="108222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FD1FEA2-AFB3-4160-AD46-30A8072964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C582B07-D0F0-4B6B-A5D9-D2F192CB3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DA1A4301-6FFC-4C82-A1FA-7634D8CAA8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500000">
            <a:off x="-284145" y="1559143"/>
            <a:ext cx="568289" cy="568289"/>
          </a:xfrm>
          <a:prstGeom prst="rtTriangle">
            <a:avLst/>
          </a:prstGeom>
          <a:solidFill>
            <a:schemeClr val="accent5">
              <a:lumMod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F7D3A3A7-C494-4ABF-9B45-C69DB5EC1C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05386" y="1634"/>
            <a:ext cx="2470002" cy="2131966"/>
          </a:xfrm>
          <a:custGeom>
            <a:avLst/>
            <a:gdLst>
              <a:gd name="connsiteX0" fmla="*/ 5652 w 2470002"/>
              <a:gd name="connsiteY0" fmla="*/ 0 h 2131966"/>
              <a:gd name="connsiteX1" fmla="*/ 800575 w 2470002"/>
              <a:gd name="connsiteY1" fmla="*/ 0 h 2131966"/>
              <a:gd name="connsiteX2" fmla="*/ 794923 w 2470002"/>
              <a:gd name="connsiteY2" fmla="*/ 111934 h 2131966"/>
              <a:gd name="connsiteX3" fmla="*/ 2020032 w 2470002"/>
              <a:gd name="connsiteY3" fmla="*/ 1337043 h 2131966"/>
              <a:gd name="connsiteX4" fmla="*/ 2384342 w 2470002"/>
              <a:gd name="connsiteY4" fmla="*/ 1281965 h 2131966"/>
              <a:gd name="connsiteX5" fmla="*/ 2470002 w 2470002"/>
              <a:gd name="connsiteY5" fmla="*/ 1250613 h 2131966"/>
              <a:gd name="connsiteX6" fmla="*/ 2470002 w 2470002"/>
              <a:gd name="connsiteY6" fmla="*/ 2079905 h 2131966"/>
              <a:gd name="connsiteX7" fmla="*/ 2427139 w 2470002"/>
              <a:gd name="connsiteY7" fmla="*/ 2090926 h 2131966"/>
              <a:gd name="connsiteX8" fmla="*/ 2020032 w 2470002"/>
              <a:gd name="connsiteY8" fmla="*/ 2131966 h 2131966"/>
              <a:gd name="connsiteX9" fmla="*/ 0 w 2470002"/>
              <a:gd name="connsiteY9" fmla="*/ 111934 h 2131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70002" h="2131966">
                <a:moveTo>
                  <a:pt x="5652" y="0"/>
                </a:moveTo>
                <a:lnTo>
                  <a:pt x="800575" y="0"/>
                </a:lnTo>
                <a:lnTo>
                  <a:pt x="794923" y="111934"/>
                </a:lnTo>
                <a:cubicBezTo>
                  <a:pt x="794923" y="788543"/>
                  <a:pt x="1343423" y="1337043"/>
                  <a:pt x="2020032" y="1337043"/>
                </a:cubicBezTo>
                <a:cubicBezTo>
                  <a:pt x="2146896" y="1337043"/>
                  <a:pt x="2269257" y="1317760"/>
                  <a:pt x="2384342" y="1281965"/>
                </a:cubicBezTo>
                <a:lnTo>
                  <a:pt x="2470002" y="1250613"/>
                </a:lnTo>
                <a:lnTo>
                  <a:pt x="2470002" y="2079905"/>
                </a:lnTo>
                <a:lnTo>
                  <a:pt x="2427139" y="2090926"/>
                </a:lnTo>
                <a:cubicBezTo>
                  <a:pt x="2295640" y="2117835"/>
                  <a:pt x="2159486" y="2131966"/>
                  <a:pt x="2020032" y="2131966"/>
                </a:cubicBezTo>
                <a:cubicBezTo>
                  <a:pt x="904399" y="2131966"/>
                  <a:pt x="0" y="1227567"/>
                  <a:pt x="0" y="111934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323DD1D-77DE-48B2-A0A0-6265801531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36286"/>
            <a:ext cx="12214827" cy="6858000"/>
            <a:chOff x="-6214" y="-1"/>
            <a:chExt cx="12214827" cy="6858000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C230063-C474-48F9-AD35-F649415C22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6251EB77-6139-46FD-BABC-8576465948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A8177B72-4955-469C-BAF0-E076263794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C09269C7-DB34-4A8C-BAC9-2496A058B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FA42117-D401-4236-8EAA-EC9095D4C6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6746B91E-6053-4974-B374-9D1B8FBD70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D5DA8D3-12FB-4731-BDBC-93B6113D0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D16B49A-4893-4729-87B8-9A0B8E592D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406D93EE-2329-4706-89C0-BB6C94A39A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3DC3E76F-2DB4-40DA-8C45-943861B172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56318F6-E559-4DA6-95C0-D2BB10BA64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83243B57-CFAA-461A-AE56-A61CF60F3A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6AEACE9-7BE6-4FC5-9686-47F15ABA56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DCAE5B4-5700-44A8-91DA-D8415FB04F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2F9D9C9-D01B-4870-8B33-310D77DF5B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905DDC7F-2142-41F1-B1E3-A37A0B6FD1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51B19576-1AA2-4552-8D7D-831B137814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C504D005-AC5D-4160-8184-5BB45CE004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DA540368-C5A6-4F28-A60E-763362A6E5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767B4722-C810-495C-BB11-45141E367D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83B1706B-6FE4-44FB-B429-E59AE3B16D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F9DD5DAD-1CA2-48BA-94BF-70B1AC2BB5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76A21FA-0159-4468-9737-BDBD342618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0870688F-0FB0-4A4A-9F90-7EAE14CAE2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8F7D7D25-8970-4DD6-A3D7-0D550BA85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B480E32-418E-4DE3-B6E7-2F803A2C75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0985F833-A609-4B9C-A0D7-6DF88DB7BA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DAA9A587-B078-4028-A924-4A6DDDA2C4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1E2E5E8E-3025-4C93-9E63-9C47C5BBA9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Nadpis 1">
            <a:extLst>
              <a:ext uri="{FF2B5EF4-FFF2-40B4-BE49-F238E27FC236}">
                <a16:creationId xmlns:a16="http://schemas.microsoft.com/office/drawing/2014/main" id="{67FBF852-BD47-4DA0-B2AC-E9F2174C5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25467"/>
            <a:ext cx="8730270" cy="2247616"/>
          </a:xfrm>
        </p:spPr>
        <p:txBody>
          <a:bodyPr>
            <a:normAutofit/>
          </a:bodyPr>
          <a:lstStyle/>
          <a:p>
            <a:r>
              <a:rPr lang="cs-CZ" dirty="0">
                <a:cs typeface="Posterama"/>
              </a:rPr>
              <a:t>Operační blok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7D7EB10-3F7A-444C-AB7B-B1370DC60E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264832"/>
            <a:ext cx="8730270" cy="300949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lvl="2" indent="-285750">
              <a:buFont typeface="Arial"/>
              <a:buChar char="•"/>
            </a:pPr>
            <a:r>
              <a:rPr lang="cs-CZ" sz="2800" dirty="0">
                <a:latin typeface="Liberation Serif"/>
              </a:rPr>
              <a:t>blok ve tvaru obdélníku</a:t>
            </a:r>
          </a:p>
          <a:p>
            <a:pPr marL="285750" lvl="2" indent="-285750">
              <a:buFont typeface="Arial"/>
              <a:buChar char="•"/>
            </a:pPr>
            <a:r>
              <a:rPr lang="cs-CZ" sz="2800" dirty="0">
                <a:latin typeface="Liberation Serif"/>
              </a:rPr>
              <a:t>při průchodu tímto blokem, algoritmus činí to, co je uvedeno v bloku, například načítá čísla, přičítá čísla k sobě atd.</a:t>
            </a:r>
          </a:p>
          <a:p>
            <a:pPr>
              <a:buClr>
                <a:srgbClr val="FFFFFF"/>
              </a:buClr>
            </a:pPr>
            <a:endParaRPr lang="cs-CZ" dirty="0">
              <a:latin typeface="Liberation Serif"/>
            </a:endParaRPr>
          </a:p>
        </p:txBody>
      </p:sp>
      <p:pic>
        <p:nvPicPr>
          <p:cNvPr id="4" name="Obrázek 4">
            <a:extLst>
              <a:ext uri="{FF2B5EF4-FFF2-40B4-BE49-F238E27FC236}">
                <a16:creationId xmlns:a16="http://schemas.microsoft.com/office/drawing/2014/main" id="{8B891891-3AFE-4067-9CC6-2BD1B24809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58673" y="3223050"/>
            <a:ext cx="1247775" cy="1266825"/>
          </a:xfrm>
          <a:prstGeom prst="rect">
            <a:avLst/>
          </a:prstGeom>
        </p:spPr>
      </p:pic>
      <p:sp>
        <p:nvSpPr>
          <p:cNvPr id="5" name="Nadpis 1">
            <a:extLst>
              <a:ext uri="{FF2B5EF4-FFF2-40B4-BE49-F238E27FC236}">
                <a16:creationId xmlns:a16="http://schemas.microsoft.com/office/drawing/2014/main" id="{ACF6DE86-29FA-4EA3-BC54-62DCF7F09E88}"/>
              </a:ext>
            </a:extLst>
          </p:cNvPr>
          <p:cNvSpPr txBox="1">
            <a:spLocks/>
          </p:cNvSpPr>
          <p:nvPr/>
        </p:nvSpPr>
        <p:spPr>
          <a:xfrm>
            <a:off x="10701453" y="3730720"/>
            <a:ext cx="1128856" cy="18015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000" dirty="0">
                <a:cs typeface="Posterama"/>
              </a:rPr>
              <a:t>[3]</a:t>
            </a:r>
          </a:p>
        </p:txBody>
      </p:sp>
    </p:spTree>
    <p:extLst>
      <p:ext uri="{BB962C8B-B14F-4D97-AF65-F5344CB8AC3E}">
        <p14:creationId xmlns:p14="http://schemas.microsoft.com/office/powerpoint/2010/main" val="3156050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C582B07-D0F0-4B6B-A5D9-D2F192CB3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712ED8D-807A-4E94-A9AF-C446761517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DA1A4301-6FFC-4C82-A1FA-7634D8CAA8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500000">
            <a:off x="-277930" y="1422741"/>
            <a:ext cx="568289" cy="568289"/>
          </a:xfrm>
          <a:prstGeom prst="rtTriangle">
            <a:avLst/>
          </a:prstGeom>
          <a:solidFill>
            <a:schemeClr val="accent5">
              <a:lumMod val="50000"/>
              <a:alpha val="1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323DD1D-77DE-48B2-A0A0-6265801531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14827" cy="6858000"/>
            <a:chOff x="-6214" y="-1"/>
            <a:chExt cx="12214827" cy="6858000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5C230063-C474-48F9-AD35-F649415C22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6251EB77-6139-46FD-BABC-8576465948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8177B72-4955-469C-BAF0-E076263794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C09269C7-DB34-4A8C-BAC9-2496A058B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FFA42117-D401-4236-8EAA-EC9095D4C6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6746B91E-6053-4974-B374-9D1B8FBD70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D5DA8D3-12FB-4731-BDBC-93B6113D0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7D16B49A-4893-4729-87B8-9A0B8E592D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406D93EE-2329-4706-89C0-BB6C94A39A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3DC3E76F-2DB4-40DA-8C45-943861B172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56318F6-E559-4DA6-95C0-D2BB10BA64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83243B57-CFAA-461A-AE56-A61CF60F3A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86AEACE9-7BE6-4FC5-9686-47F15ABA56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5DCAE5B4-5700-44A8-91DA-D8415FB04F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F2F9D9C9-D01B-4870-8B33-310D77DF5B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905DDC7F-2142-41F1-B1E3-A37A0B6FD1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51B19576-1AA2-4552-8D7D-831B137814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C504D005-AC5D-4160-8184-5BB45CE004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DA540368-C5A6-4F28-A60E-763362A6E5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767B4722-C810-495C-BB11-45141E367D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83B1706B-6FE4-44FB-B429-E59AE3B16D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F9DD5DAD-1CA2-48BA-94BF-70B1AC2BB5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076A21FA-0159-4468-9737-BDBD342618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870688F-0FB0-4A4A-9F90-7EAE14CAE2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F7D7D25-8970-4DD6-A3D7-0D550BA85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8B480E32-418E-4DE3-B6E7-2F803A2C75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0985F833-A609-4B9C-A0D7-6DF88DB7BA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DAA9A587-B078-4028-A924-4A6DDDA2C4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E2E5E8E-3025-4C93-9E63-9C47C5BBA9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2F3FFD2-1855-401B-BA9E-892F5CA0AA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473" y="1404954"/>
            <a:ext cx="4995746" cy="5945981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None/>
            </a:pPr>
            <a:r>
              <a:rPr lang="cs-CZ" sz="1800" dirty="0">
                <a:latin typeface="Liberation Serif"/>
              </a:rPr>
              <a:t>1. Začátek</a:t>
            </a:r>
            <a:endParaRPr lang="cs-CZ" dirty="0"/>
          </a:p>
          <a:p>
            <a:pPr>
              <a:buNone/>
            </a:pPr>
            <a:r>
              <a:rPr lang="cs-CZ" sz="1800" dirty="0">
                <a:latin typeface="Liberation Serif"/>
              </a:rPr>
              <a:t>2. Načti A, B, C</a:t>
            </a:r>
            <a:endParaRPr lang="cs-CZ" dirty="0"/>
          </a:p>
          <a:p>
            <a:pPr>
              <a:buNone/>
            </a:pPr>
            <a:r>
              <a:rPr lang="cs-CZ" sz="1800" dirty="0">
                <a:latin typeface="Liberation Serif"/>
              </a:rPr>
              <a:t>3. Je A větší než B?</a:t>
            </a:r>
            <a:endParaRPr lang="cs-CZ" dirty="0"/>
          </a:p>
          <a:p>
            <a:pPr>
              <a:buNone/>
            </a:pPr>
            <a:r>
              <a:rPr lang="cs-CZ" sz="1800" dirty="0">
                <a:latin typeface="Liberation Serif"/>
              </a:rPr>
              <a:t>     Ano - pokračuj na krok 4. vlevo</a:t>
            </a:r>
            <a:endParaRPr lang="cs-CZ" dirty="0"/>
          </a:p>
          <a:p>
            <a:pPr>
              <a:buNone/>
            </a:pPr>
            <a:r>
              <a:rPr lang="cs-CZ" sz="1800" dirty="0">
                <a:latin typeface="Liberation Serif"/>
              </a:rPr>
              <a:t>     Ne - pokračuj na krok 4. vpravo</a:t>
            </a:r>
            <a:endParaRPr lang="cs-CZ" dirty="0"/>
          </a:p>
          <a:p>
            <a:pPr>
              <a:buNone/>
            </a:pPr>
            <a:r>
              <a:rPr lang="cs-CZ" sz="1800" dirty="0">
                <a:latin typeface="Liberation Serif"/>
              </a:rPr>
              <a:t>4. Vlevo - Je A vetší než C:</a:t>
            </a:r>
            <a:endParaRPr lang="cs-CZ" dirty="0"/>
          </a:p>
          <a:p>
            <a:pPr>
              <a:buNone/>
            </a:pPr>
            <a:r>
              <a:rPr lang="cs-CZ" sz="1800" dirty="0">
                <a:latin typeface="Liberation Serif"/>
              </a:rPr>
              <a:t>     Ano - Max je A</a:t>
            </a:r>
            <a:endParaRPr lang="cs-CZ" dirty="0">
              <a:latin typeface="Avenir Next LT Pro"/>
            </a:endParaRPr>
          </a:p>
          <a:p>
            <a:pPr>
              <a:buNone/>
            </a:pPr>
            <a:r>
              <a:rPr lang="cs-CZ" sz="1800" dirty="0">
                <a:latin typeface="Liberation Serif"/>
              </a:rPr>
              <a:t>     Ne - Max je C</a:t>
            </a:r>
            <a:endParaRPr lang="cs-CZ" dirty="0"/>
          </a:p>
          <a:p>
            <a:pPr>
              <a:buNone/>
            </a:pPr>
            <a:r>
              <a:rPr lang="cs-CZ" sz="1800" dirty="0">
                <a:latin typeface="Liberation Serif"/>
              </a:rPr>
              <a:t>4. Vpravo - Je B větší něž C:</a:t>
            </a:r>
            <a:endParaRPr lang="cs-CZ" dirty="0"/>
          </a:p>
          <a:p>
            <a:pPr>
              <a:buNone/>
            </a:pPr>
            <a:r>
              <a:rPr lang="cs-CZ" sz="1800" dirty="0">
                <a:latin typeface="Liberation Serif"/>
              </a:rPr>
              <a:t>     Ano - Max je B</a:t>
            </a:r>
            <a:endParaRPr lang="cs-CZ" dirty="0"/>
          </a:p>
          <a:p>
            <a:pPr>
              <a:buNone/>
            </a:pPr>
            <a:r>
              <a:rPr lang="cs-CZ" sz="1800" dirty="0">
                <a:latin typeface="Liberation Serif"/>
              </a:rPr>
              <a:t>     Ne - Max je C</a:t>
            </a:r>
            <a:endParaRPr lang="cs-CZ" dirty="0"/>
          </a:p>
          <a:p>
            <a:pPr>
              <a:buNone/>
            </a:pPr>
            <a:r>
              <a:rPr lang="cs-CZ" sz="1800" dirty="0">
                <a:latin typeface="Liberation Serif"/>
              </a:rPr>
              <a:t>5. Konec</a:t>
            </a:r>
            <a:endParaRPr lang="cs-CZ" dirty="0"/>
          </a:p>
          <a:p>
            <a:pPr marL="0" indent="0">
              <a:buFont typeface="Posterama"/>
              <a:buNone/>
            </a:pPr>
            <a:endParaRPr lang="cs-CZ" sz="1800" dirty="0"/>
          </a:p>
        </p:txBody>
      </p:sp>
      <p:sp>
        <p:nvSpPr>
          <p:cNvPr id="46" name="Flowchart: Document 8">
            <a:extLst>
              <a:ext uri="{FF2B5EF4-FFF2-40B4-BE49-F238E27FC236}">
                <a16:creationId xmlns:a16="http://schemas.microsoft.com/office/drawing/2014/main" id="{D8667B21-A39C-4ABB-9CED-0DD4CD7395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270477" y="924332"/>
            <a:ext cx="6871335" cy="5022674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0 w 21600"/>
              <a:gd name="connsiteY0" fmla="*/ 26328 h 47652"/>
              <a:gd name="connsiteX1" fmla="*/ 21562 w 21600"/>
              <a:gd name="connsiteY1" fmla="*/ 0 h 47652"/>
              <a:gd name="connsiteX2" fmla="*/ 21600 w 21600"/>
              <a:gd name="connsiteY2" fmla="*/ 43650 h 47652"/>
              <a:gd name="connsiteX3" fmla="*/ 0 w 21600"/>
              <a:gd name="connsiteY3" fmla="*/ 46500 h 47652"/>
              <a:gd name="connsiteX4" fmla="*/ 0 w 21600"/>
              <a:gd name="connsiteY4" fmla="*/ 26328 h 47652"/>
              <a:gd name="connsiteX0" fmla="*/ 56 w 21600"/>
              <a:gd name="connsiteY0" fmla="*/ 98 h 47652"/>
              <a:gd name="connsiteX1" fmla="*/ 21562 w 21600"/>
              <a:gd name="connsiteY1" fmla="*/ 0 h 47652"/>
              <a:gd name="connsiteX2" fmla="*/ 21600 w 21600"/>
              <a:gd name="connsiteY2" fmla="*/ 43650 h 47652"/>
              <a:gd name="connsiteX3" fmla="*/ 0 w 21600"/>
              <a:gd name="connsiteY3" fmla="*/ 46500 h 47652"/>
              <a:gd name="connsiteX4" fmla="*/ 56 w 21600"/>
              <a:gd name="connsiteY4" fmla="*/ 98 h 47652"/>
              <a:gd name="connsiteX0" fmla="*/ 37 w 21600"/>
              <a:gd name="connsiteY0" fmla="*/ 196 h 47652"/>
              <a:gd name="connsiteX1" fmla="*/ 21562 w 21600"/>
              <a:gd name="connsiteY1" fmla="*/ 0 h 47652"/>
              <a:gd name="connsiteX2" fmla="*/ 21600 w 21600"/>
              <a:gd name="connsiteY2" fmla="*/ 43650 h 47652"/>
              <a:gd name="connsiteX3" fmla="*/ 0 w 21600"/>
              <a:gd name="connsiteY3" fmla="*/ 46500 h 47652"/>
              <a:gd name="connsiteX4" fmla="*/ 37 w 21600"/>
              <a:gd name="connsiteY4" fmla="*/ 196 h 47652"/>
              <a:gd name="connsiteX0" fmla="*/ 5 w 21606"/>
              <a:gd name="connsiteY0" fmla="*/ 196 h 47652"/>
              <a:gd name="connsiteX1" fmla="*/ 21568 w 21606"/>
              <a:gd name="connsiteY1" fmla="*/ 0 h 47652"/>
              <a:gd name="connsiteX2" fmla="*/ 21606 w 21606"/>
              <a:gd name="connsiteY2" fmla="*/ 43650 h 47652"/>
              <a:gd name="connsiteX3" fmla="*/ 6 w 21606"/>
              <a:gd name="connsiteY3" fmla="*/ 46500 h 47652"/>
              <a:gd name="connsiteX4" fmla="*/ 5 w 21606"/>
              <a:gd name="connsiteY4" fmla="*/ 196 h 47652"/>
              <a:gd name="connsiteX0" fmla="*/ 3 w 21642"/>
              <a:gd name="connsiteY0" fmla="*/ 1 h 47652"/>
              <a:gd name="connsiteX1" fmla="*/ 21604 w 21642"/>
              <a:gd name="connsiteY1" fmla="*/ 0 h 47652"/>
              <a:gd name="connsiteX2" fmla="*/ 21642 w 21642"/>
              <a:gd name="connsiteY2" fmla="*/ 43650 h 47652"/>
              <a:gd name="connsiteX3" fmla="*/ 42 w 21642"/>
              <a:gd name="connsiteY3" fmla="*/ 46500 h 47652"/>
              <a:gd name="connsiteX4" fmla="*/ 3 w 21642"/>
              <a:gd name="connsiteY4" fmla="*/ 1 h 47652"/>
              <a:gd name="connsiteX0" fmla="*/ 3 w 21642"/>
              <a:gd name="connsiteY0" fmla="*/ 0 h 47651"/>
              <a:gd name="connsiteX1" fmla="*/ 21623 w 21642"/>
              <a:gd name="connsiteY1" fmla="*/ 97 h 47651"/>
              <a:gd name="connsiteX2" fmla="*/ 21642 w 21642"/>
              <a:gd name="connsiteY2" fmla="*/ 43649 h 47651"/>
              <a:gd name="connsiteX3" fmla="*/ 42 w 21642"/>
              <a:gd name="connsiteY3" fmla="*/ 46499 h 47651"/>
              <a:gd name="connsiteX4" fmla="*/ 3 w 21642"/>
              <a:gd name="connsiteY4" fmla="*/ 0 h 47651"/>
              <a:gd name="connsiteX0" fmla="*/ 3 w 21642"/>
              <a:gd name="connsiteY0" fmla="*/ 147 h 47798"/>
              <a:gd name="connsiteX1" fmla="*/ 21623 w 21642"/>
              <a:gd name="connsiteY1" fmla="*/ 0 h 47798"/>
              <a:gd name="connsiteX2" fmla="*/ 21642 w 21642"/>
              <a:gd name="connsiteY2" fmla="*/ 43796 h 47798"/>
              <a:gd name="connsiteX3" fmla="*/ 42 w 21642"/>
              <a:gd name="connsiteY3" fmla="*/ 46646 h 47798"/>
              <a:gd name="connsiteX4" fmla="*/ 3 w 21642"/>
              <a:gd name="connsiteY4" fmla="*/ 147 h 47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42" h="47798">
                <a:moveTo>
                  <a:pt x="3" y="147"/>
                </a:moveTo>
                <a:lnTo>
                  <a:pt x="21623" y="0"/>
                </a:lnTo>
                <a:cubicBezTo>
                  <a:pt x="21623" y="5774"/>
                  <a:pt x="21642" y="38022"/>
                  <a:pt x="21642" y="43796"/>
                </a:cubicBezTo>
                <a:cubicBezTo>
                  <a:pt x="10842" y="43796"/>
                  <a:pt x="10842" y="50396"/>
                  <a:pt x="42" y="46646"/>
                </a:cubicBezTo>
                <a:cubicBezTo>
                  <a:pt x="61" y="31179"/>
                  <a:pt x="-16" y="15614"/>
                  <a:pt x="3" y="147"/>
                </a:cubicBezTo>
                <a:close/>
              </a:path>
            </a:pathLst>
          </a:custGeom>
          <a:solidFill>
            <a:schemeClr val="accent5">
              <a:lumMod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Nadpis 1">
            <a:extLst>
              <a:ext uri="{FF2B5EF4-FFF2-40B4-BE49-F238E27FC236}">
                <a16:creationId xmlns:a16="http://schemas.microsoft.com/office/drawing/2014/main" id="{B1261CE8-48E1-4155-B542-AA7309D0AF71}"/>
              </a:ext>
            </a:extLst>
          </p:cNvPr>
          <p:cNvSpPr txBox="1">
            <a:spLocks/>
          </p:cNvSpPr>
          <p:nvPr/>
        </p:nvSpPr>
        <p:spPr>
          <a:xfrm>
            <a:off x="408857" y="-194711"/>
            <a:ext cx="7130024" cy="18015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dirty="0">
                <a:cs typeface="Posterama"/>
              </a:rPr>
              <a:t>Hledání maxima z A, B, C</a:t>
            </a:r>
          </a:p>
        </p:txBody>
      </p:sp>
      <p:pic>
        <p:nvPicPr>
          <p:cNvPr id="2" name="Obrázek 5">
            <a:extLst>
              <a:ext uri="{FF2B5EF4-FFF2-40B4-BE49-F238E27FC236}">
                <a16:creationId xmlns:a16="http://schemas.microsoft.com/office/drawing/2014/main" id="{359713FA-BB25-472B-B51B-4F0945D774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6381" y="-9459"/>
            <a:ext cx="4494741" cy="6869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559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1">
            <a:extLst>
              <a:ext uri="{FF2B5EF4-FFF2-40B4-BE49-F238E27FC236}">
                <a16:creationId xmlns:a16="http://schemas.microsoft.com/office/drawing/2014/main" id="{F80574E1-D5C2-40C9-9965-A289EA0F3D7C}"/>
              </a:ext>
            </a:extLst>
          </p:cNvPr>
          <p:cNvSpPr txBox="1">
            <a:spLocks/>
          </p:cNvSpPr>
          <p:nvPr/>
        </p:nvSpPr>
        <p:spPr>
          <a:xfrm>
            <a:off x="11426282" y="5533500"/>
            <a:ext cx="766441" cy="15785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000" dirty="0">
                <a:cs typeface="Posterama"/>
              </a:rPr>
              <a:t>[4]</a:t>
            </a:r>
          </a:p>
        </p:txBody>
      </p:sp>
      <p:sp>
        <p:nvSpPr>
          <p:cNvPr id="10" name="Zástupný obsah 2">
            <a:extLst>
              <a:ext uri="{FF2B5EF4-FFF2-40B4-BE49-F238E27FC236}">
                <a16:creationId xmlns:a16="http://schemas.microsoft.com/office/drawing/2014/main" id="{A1A0CB3D-0009-49CF-BF07-D19A8568F48C}"/>
              </a:ext>
            </a:extLst>
          </p:cNvPr>
          <p:cNvSpPr txBox="1">
            <a:spLocks/>
          </p:cNvSpPr>
          <p:nvPr/>
        </p:nvSpPr>
        <p:spPr>
          <a:xfrm>
            <a:off x="1222671" y="374583"/>
            <a:ext cx="9748098" cy="6212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Clr>
                <a:schemeClr val="bg1"/>
              </a:buClr>
              <a:buSzPct val="75000"/>
              <a:buFont typeface="+mj-lt"/>
              <a:buAutoNum type="arabicPeriod"/>
              <a:defRPr sz="2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bg1"/>
              </a:buClr>
              <a:buSzPct val="75000"/>
              <a:buFont typeface="+mj-lt"/>
              <a:buAutoNum type="arabicPeriod"/>
              <a:defRPr sz="24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bg1"/>
              </a:buClr>
              <a:buSzPct val="75000"/>
              <a:buFont typeface="+mj-lt"/>
              <a:buAutoNum type="arabicPeriod"/>
              <a:defRPr sz="2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286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bg1"/>
              </a:buClr>
              <a:buSzPct val="75000"/>
              <a:buFont typeface="+mj-lt"/>
              <a:buAutoNum type="arabicPeriod"/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286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bg1"/>
              </a:buClr>
              <a:buSzPct val="75000"/>
              <a:buFont typeface="+mj-lt"/>
              <a:buAutoNum type="arabicPeriod"/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>
              <a:buClr>
                <a:srgbClr val="FFFFFF"/>
              </a:buClr>
              <a:buNone/>
            </a:pPr>
            <a:r>
              <a:rPr lang="cs-CZ" sz="2800" i="1" dirty="0">
                <a:latin typeface="Liberation Serif"/>
              </a:rPr>
              <a:t>Úkol: Pojmenujte, jaký problém řeší algoritmus na obrázku a slovně popište jeho funkci.</a:t>
            </a:r>
            <a:endParaRPr lang="cs-CZ" sz="2800" i="1" dirty="0"/>
          </a:p>
          <a:p>
            <a:pPr marL="285750" lvl="2" indent="-285750">
              <a:buClr>
                <a:srgbClr val="FFFFFF"/>
              </a:buClr>
              <a:buFont typeface="Arial"/>
              <a:buChar char="•"/>
            </a:pPr>
            <a:endParaRPr lang="cs-CZ" sz="1800" dirty="0">
              <a:latin typeface="Liberation Serif"/>
            </a:endParaRPr>
          </a:p>
        </p:txBody>
      </p:sp>
      <p:pic>
        <p:nvPicPr>
          <p:cNvPr id="5" name="Obrázek 6">
            <a:extLst>
              <a:ext uri="{FF2B5EF4-FFF2-40B4-BE49-F238E27FC236}">
                <a16:creationId xmlns:a16="http://schemas.microsoft.com/office/drawing/2014/main" id="{4C819420-3E90-4F07-99A3-4BED0E453B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9022" y="1678733"/>
            <a:ext cx="10583577" cy="4351338"/>
          </a:xfrm>
        </p:spPr>
      </p:pic>
    </p:spTree>
    <p:extLst>
      <p:ext uri="{BB962C8B-B14F-4D97-AF65-F5344CB8AC3E}">
        <p14:creationId xmlns:p14="http://schemas.microsoft.com/office/powerpoint/2010/main" val="5255182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A643F3D-681E-4E69-952B-CC8B91F9D3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C582B07-D0F0-4B6B-A5D9-D2F192CB3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208613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50F87687-1CA1-43AC-8B43-ECDBDF021F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01" y="11193"/>
            <a:ext cx="2453361" cy="2463420"/>
          </a:xfrm>
          <a:custGeom>
            <a:avLst/>
            <a:gdLst>
              <a:gd name="connsiteX0" fmla="*/ 1572556 w 2453361"/>
              <a:gd name="connsiteY0" fmla="*/ 0 h 2463420"/>
              <a:gd name="connsiteX1" fmla="*/ 2402993 w 2453361"/>
              <a:gd name="connsiteY1" fmla="*/ 0 h 2463420"/>
              <a:gd name="connsiteX2" fmla="*/ 2412321 w 2453361"/>
              <a:gd name="connsiteY2" fmla="*/ 36281 h 2463420"/>
              <a:gd name="connsiteX3" fmla="*/ 2453361 w 2453361"/>
              <a:gd name="connsiteY3" fmla="*/ 443388 h 2463420"/>
              <a:gd name="connsiteX4" fmla="*/ 433329 w 2453361"/>
              <a:gd name="connsiteY4" fmla="*/ 2463420 h 2463420"/>
              <a:gd name="connsiteX5" fmla="*/ 26222 w 2453361"/>
              <a:gd name="connsiteY5" fmla="*/ 2422380 h 2463420"/>
              <a:gd name="connsiteX6" fmla="*/ 0 w 2453361"/>
              <a:gd name="connsiteY6" fmla="*/ 2415638 h 2463420"/>
              <a:gd name="connsiteX7" fmla="*/ 0 w 2453361"/>
              <a:gd name="connsiteY7" fmla="*/ 1588157 h 2463420"/>
              <a:gd name="connsiteX8" fmla="*/ 69019 w 2453361"/>
              <a:gd name="connsiteY8" fmla="*/ 1613419 h 2463420"/>
              <a:gd name="connsiteX9" fmla="*/ 433329 w 2453361"/>
              <a:gd name="connsiteY9" fmla="*/ 1668497 h 2463420"/>
              <a:gd name="connsiteX10" fmla="*/ 1658438 w 2453361"/>
              <a:gd name="connsiteY10" fmla="*/ 443388 h 2463420"/>
              <a:gd name="connsiteX11" fmla="*/ 1633548 w 2453361"/>
              <a:gd name="connsiteY11" fmla="*/ 196486 h 2463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453361" h="2463420">
                <a:moveTo>
                  <a:pt x="1572556" y="0"/>
                </a:moveTo>
                <a:lnTo>
                  <a:pt x="2402993" y="0"/>
                </a:lnTo>
                <a:lnTo>
                  <a:pt x="2412321" y="36281"/>
                </a:lnTo>
                <a:cubicBezTo>
                  <a:pt x="2439230" y="167780"/>
                  <a:pt x="2453361" y="303934"/>
                  <a:pt x="2453361" y="443388"/>
                </a:cubicBezTo>
                <a:cubicBezTo>
                  <a:pt x="2453361" y="1559021"/>
                  <a:pt x="1548962" y="2463420"/>
                  <a:pt x="433329" y="2463420"/>
                </a:cubicBezTo>
                <a:cubicBezTo>
                  <a:pt x="293875" y="2463420"/>
                  <a:pt x="157721" y="2449289"/>
                  <a:pt x="26222" y="2422380"/>
                </a:cubicBezTo>
                <a:lnTo>
                  <a:pt x="0" y="2415638"/>
                </a:lnTo>
                <a:lnTo>
                  <a:pt x="0" y="1588157"/>
                </a:lnTo>
                <a:lnTo>
                  <a:pt x="69019" y="1613419"/>
                </a:lnTo>
                <a:cubicBezTo>
                  <a:pt x="184105" y="1649214"/>
                  <a:pt x="306465" y="1668497"/>
                  <a:pt x="433329" y="1668497"/>
                </a:cubicBezTo>
                <a:cubicBezTo>
                  <a:pt x="1109938" y="1668497"/>
                  <a:pt x="1658438" y="1119997"/>
                  <a:pt x="1658438" y="443388"/>
                </a:cubicBezTo>
                <a:cubicBezTo>
                  <a:pt x="1658438" y="358812"/>
                  <a:pt x="1649868" y="276238"/>
                  <a:pt x="1633548" y="196486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DA1A4301-6FFC-4C82-A1FA-7634D8CAA8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5911225" y="-276595"/>
            <a:ext cx="568289" cy="568289"/>
          </a:xfrm>
          <a:prstGeom prst="rtTriangle">
            <a:avLst/>
          </a:prstGeom>
          <a:solidFill>
            <a:schemeClr val="accent5">
              <a:lumMod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323DD1D-77DE-48B2-A0A0-6265801531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88952" cy="6858000"/>
            <a:chOff x="-6214" y="-1"/>
            <a:chExt cx="12214827" cy="6858000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C230063-C474-48F9-AD35-F649415C22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6251EB77-6139-46FD-BABC-8576465948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A8177B72-4955-469C-BAF0-E076263794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C09269C7-DB34-4A8C-BAC9-2496A058B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FA42117-D401-4236-8EAA-EC9095D4C6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6746B91E-6053-4974-B374-9D1B8FBD70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D5DA8D3-12FB-4731-BDBC-93B6113D0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D16B49A-4893-4729-87B8-9A0B8E592D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406D93EE-2329-4706-89C0-BB6C94A39A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3DC3E76F-2DB4-40DA-8C45-943861B172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56318F6-E559-4DA6-95C0-D2BB10BA64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83243B57-CFAA-461A-AE56-A61CF60F3A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6AEACE9-7BE6-4FC5-9686-47F15ABA56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DCAE5B4-5700-44A8-91DA-D8415FB04F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2F9D9C9-D01B-4870-8B33-310D77DF5B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905DDC7F-2142-41F1-B1E3-A37A0B6FD1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51B19576-1AA2-4552-8D7D-831B137814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C504D005-AC5D-4160-8184-5BB45CE004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DA540368-C5A6-4F28-A60E-763362A6E5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767B4722-C810-495C-BB11-45141E367D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83B1706B-6FE4-44FB-B429-E59AE3B16D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F9DD5DAD-1CA2-48BA-94BF-70B1AC2BB5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76A21FA-0159-4468-9737-BDBD342618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0870688F-0FB0-4A4A-9F90-7EAE14CAE2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8F7D7D25-8970-4DD6-A3D7-0D550BA85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B480E32-418E-4DE3-B6E7-2F803A2C75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0985F833-A609-4B9C-A0D7-6DF88DB7BA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DAA9A587-B078-4028-A924-4A6DDDA2C4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1E2E5E8E-3025-4C93-9E63-9C47C5BBA9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Nadpis 1">
            <a:extLst>
              <a:ext uri="{FF2B5EF4-FFF2-40B4-BE49-F238E27FC236}">
                <a16:creationId xmlns:a16="http://schemas.microsoft.com/office/drawing/2014/main" id="{23E16949-C2F5-44A2-9AB2-B110BC8E3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297" y="1896345"/>
            <a:ext cx="11201391" cy="2247616"/>
          </a:xfrm>
        </p:spPr>
        <p:txBody>
          <a:bodyPr anchor="b">
            <a:normAutofit/>
          </a:bodyPr>
          <a:lstStyle/>
          <a:p>
            <a:pPr algn="ctr"/>
            <a:r>
              <a:rPr lang="cs-CZ" dirty="0">
                <a:cs typeface="Posterama"/>
              </a:rPr>
              <a:t>Dotazy?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462953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00A867D-C52F-49DB-B328-77F4312466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C582B07-D0F0-4B6B-A5D9-D2F192CB3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DA1A4301-6FFC-4C82-A1FA-7634D8CAA8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500000">
            <a:off x="-284145" y="3241897"/>
            <a:ext cx="568289" cy="568289"/>
          </a:xfrm>
          <a:prstGeom prst="rtTriangle">
            <a:avLst/>
          </a:prstGeom>
          <a:solidFill>
            <a:schemeClr val="accent5">
              <a:lumMod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F04BAD56-1DA3-4EE3-ABAF-4A03C8DF33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29082" y="5791200"/>
            <a:ext cx="3561733" cy="1066800"/>
          </a:xfrm>
          <a:custGeom>
            <a:avLst/>
            <a:gdLst>
              <a:gd name="connsiteX0" fmla="*/ 1780866 w 3561733"/>
              <a:gd name="connsiteY0" fmla="*/ 0 h 1066800"/>
              <a:gd name="connsiteX1" fmla="*/ 3557091 w 3561733"/>
              <a:gd name="connsiteY1" fmla="*/ 1057165 h 1066800"/>
              <a:gd name="connsiteX2" fmla="*/ 3561733 w 3561733"/>
              <a:gd name="connsiteY2" fmla="*/ 1066800 h 1066800"/>
              <a:gd name="connsiteX3" fmla="*/ 2549614 w 3561733"/>
              <a:gd name="connsiteY3" fmla="*/ 1066800 h 1066800"/>
              <a:gd name="connsiteX4" fmla="*/ 2465837 w 3561733"/>
              <a:gd name="connsiteY4" fmla="*/ 1004153 h 1066800"/>
              <a:gd name="connsiteX5" fmla="*/ 1780866 w 3561733"/>
              <a:gd name="connsiteY5" fmla="*/ 794923 h 1066800"/>
              <a:gd name="connsiteX6" fmla="*/ 1095896 w 3561733"/>
              <a:gd name="connsiteY6" fmla="*/ 1004153 h 1066800"/>
              <a:gd name="connsiteX7" fmla="*/ 1012119 w 3561733"/>
              <a:gd name="connsiteY7" fmla="*/ 1066800 h 1066800"/>
              <a:gd name="connsiteX8" fmla="*/ 0 w 3561733"/>
              <a:gd name="connsiteY8" fmla="*/ 1066800 h 1066800"/>
              <a:gd name="connsiteX9" fmla="*/ 4641 w 3561733"/>
              <a:gd name="connsiteY9" fmla="*/ 1057165 h 1066800"/>
              <a:gd name="connsiteX10" fmla="*/ 1780866 w 3561733"/>
              <a:gd name="connsiteY10" fmla="*/ 0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61733" h="1066800">
                <a:moveTo>
                  <a:pt x="1780866" y="0"/>
                </a:moveTo>
                <a:cubicBezTo>
                  <a:pt x="2547864" y="0"/>
                  <a:pt x="3215021" y="427470"/>
                  <a:pt x="3557091" y="1057165"/>
                </a:cubicBezTo>
                <a:lnTo>
                  <a:pt x="3561733" y="1066800"/>
                </a:lnTo>
                <a:lnTo>
                  <a:pt x="2549614" y="1066800"/>
                </a:lnTo>
                <a:lnTo>
                  <a:pt x="2465837" y="1004153"/>
                </a:lnTo>
                <a:cubicBezTo>
                  <a:pt x="2270308" y="872056"/>
                  <a:pt x="2034595" y="794923"/>
                  <a:pt x="1780866" y="794923"/>
                </a:cubicBezTo>
                <a:cubicBezTo>
                  <a:pt x="1527138" y="794923"/>
                  <a:pt x="1291425" y="872056"/>
                  <a:pt x="1095896" y="1004153"/>
                </a:cubicBezTo>
                <a:lnTo>
                  <a:pt x="1012119" y="1066800"/>
                </a:lnTo>
                <a:lnTo>
                  <a:pt x="0" y="1066800"/>
                </a:lnTo>
                <a:lnTo>
                  <a:pt x="4641" y="1057165"/>
                </a:lnTo>
                <a:cubicBezTo>
                  <a:pt x="346712" y="427470"/>
                  <a:pt x="1013869" y="0"/>
                  <a:pt x="1780866" y="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323DD1D-77DE-48B2-A0A0-6265801531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14827" cy="6858000"/>
            <a:chOff x="-6214" y="-1"/>
            <a:chExt cx="12214827" cy="6858000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C230063-C474-48F9-AD35-F649415C22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6251EB77-6139-46FD-BABC-8576465948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A8177B72-4955-469C-BAF0-E076263794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C09269C7-DB34-4A8C-BAC9-2496A058B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FA42117-D401-4236-8EAA-EC9095D4C6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6746B91E-6053-4974-B374-9D1B8FBD70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D5DA8D3-12FB-4731-BDBC-93B6113D0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D16B49A-4893-4729-87B8-9A0B8E592D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406D93EE-2329-4706-89C0-BB6C94A39A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3DC3E76F-2DB4-40DA-8C45-943861B172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56318F6-E559-4DA6-95C0-D2BB10BA64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83243B57-CFAA-461A-AE56-A61CF60F3A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6AEACE9-7BE6-4FC5-9686-47F15ABA56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DCAE5B4-5700-44A8-91DA-D8415FB04F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2F9D9C9-D01B-4870-8B33-310D77DF5B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905DDC7F-2142-41F1-B1E3-A37A0B6FD1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51B19576-1AA2-4552-8D7D-831B137814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C504D005-AC5D-4160-8184-5BB45CE004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DA540368-C5A6-4F28-A60E-763362A6E5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767B4722-C810-495C-BB11-45141E367D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83B1706B-6FE4-44FB-B429-E59AE3B16D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F9DD5DAD-1CA2-48BA-94BF-70B1AC2BB5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76A21FA-0159-4468-9737-BDBD342618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0870688F-0FB0-4A4A-9F90-7EAE14CAE2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8F7D7D25-8970-4DD6-A3D7-0D550BA85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B480E32-418E-4DE3-B6E7-2F803A2C75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0985F833-A609-4B9C-A0D7-6DF88DB7BA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DAA9A587-B078-4028-A924-4A6DDDA2C4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1E2E5E8E-3025-4C93-9E63-9C47C5BBA9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Nadpis 1">
            <a:extLst>
              <a:ext uri="{FF2B5EF4-FFF2-40B4-BE49-F238E27FC236}">
                <a16:creationId xmlns:a16="http://schemas.microsoft.com/office/drawing/2014/main" id="{5DCC9D75-7703-4A4A-B14E-C29BB2A1A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25466"/>
            <a:ext cx="5638769" cy="5548851"/>
          </a:xfrm>
        </p:spPr>
        <p:txBody>
          <a:bodyPr anchor="ctr">
            <a:normAutofit/>
          </a:bodyPr>
          <a:lstStyle/>
          <a:p>
            <a:r>
              <a:rPr lang="cs-CZ" dirty="0">
                <a:cs typeface="Posterama"/>
              </a:rPr>
              <a:t>Zdroje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10BC02F-E555-4467-848B-A57F37925E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8495" y="732349"/>
            <a:ext cx="4902311" cy="554197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cs-CZ" sz="1800" dirty="0">
                <a:latin typeface="Liberation Serif"/>
              </a:rPr>
              <a:t>[1] </a:t>
            </a:r>
            <a:r>
              <a:rPr lang="cs-CZ" sz="1800" i="1" dirty="0">
                <a:ea typeface="+mn-lt"/>
                <a:cs typeface="+mn-lt"/>
              </a:rPr>
              <a:t>Zápis algoritmu</a:t>
            </a:r>
            <a:r>
              <a:rPr lang="cs-CZ" sz="1800" dirty="0">
                <a:latin typeface="Liberation Serif"/>
              </a:rPr>
              <a:t> </a:t>
            </a:r>
            <a:r>
              <a:rPr lang="cs-CZ" sz="1800" dirty="0">
                <a:ea typeface="+mn-lt"/>
                <a:cs typeface="+mn-lt"/>
              </a:rPr>
              <a:t>[online]. [cit. 2020-09-28]. Dostupné z: </a:t>
            </a:r>
            <a:r>
              <a:rPr lang="cs-CZ" sz="1800" dirty="0">
                <a:ea typeface="+mn-lt"/>
                <a:cs typeface="+mn-lt"/>
                <a:hlinkClick r:id="rId2"/>
              </a:rPr>
              <a:t>http://info.spsnome.cz/Programovani/Algoritmy-Zapis</a:t>
            </a:r>
            <a:r>
              <a:rPr lang="cs-CZ" sz="1800" dirty="0">
                <a:ea typeface="+mn-lt"/>
                <a:cs typeface="+mn-lt"/>
              </a:rPr>
              <a:t> (upraveno)</a:t>
            </a:r>
            <a:r>
              <a:rPr lang="cs-CZ" sz="1800" dirty="0">
                <a:latin typeface="Liberation Serif"/>
              </a:rPr>
              <a:t> </a:t>
            </a:r>
            <a:endParaRPr lang="cs-CZ" sz="1800" dirty="0"/>
          </a:p>
          <a:p>
            <a:pPr marL="0" indent="0">
              <a:buNone/>
            </a:pPr>
            <a:r>
              <a:rPr lang="en-US" sz="1800" dirty="0">
                <a:latin typeface="Liberation Serif"/>
              </a:rPr>
              <a:t>[2] </a:t>
            </a:r>
            <a:r>
              <a:rPr lang="en-US" sz="1800" i="1" dirty="0" err="1">
                <a:ea typeface="+mn-lt"/>
                <a:cs typeface="+mn-lt"/>
              </a:rPr>
              <a:t>Úvod</a:t>
            </a:r>
            <a:r>
              <a:rPr lang="en-US" sz="1800" i="1" dirty="0">
                <a:ea typeface="+mn-lt"/>
                <a:cs typeface="+mn-lt"/>
              </a:rPr>
              <a:t> do </a:t>
            </a:r>
            <a:r>
              <a:rPr lang="en-US" sz="1800" i="1" dirty="0" err="1">
                <a:ea typeface="+mn-lt"/>
                <a:cs typeface="+mn-lt"/>
              </a:rPr>
              <a:t>algoritmizace</a:t>
            </a:r>
            <a:r>
              <a:rPr lang="en-US" sz="1800" i="1" dirty="0">
                <a:ea typeface="+mn-lt"/>
                <a:cs typeface="+mn-lt"/>
              </a:rPr>
              <a:t> a </a:t>
            </a:r>
            <a:r>
              <a:rPr lang="en-US" sz="1800" i="1" dirty="0" err="1">
                <a:ea typeface="+mn-lt"/>
                <a:cs typeface="+mn-lt"/>
              </a:rPr>
              <a:t>základní</a:t>
            </a:r>
            <a:r>
              <a:rPr lang="en-US" sz="1800" i="1" dirty="0">
                <a:ea typeface="+mn-lt"/>
                <a:cs typeface="+mn-lt"/>
              </a:rPr>
              <a:t> </a:t>
            </a:r>
            <a:r>
              <a:rPr lang="en-US" sz="1800" i="1" dirty="0" err="1">
                <a:ea typeface="+mn-lt"/>
                <a:cs typeface="+mn-lt"/>
              </a:rPr>
              <a:t>struktury</a:t>
            </a:r>
            <a:r>
              <a:rPr lang="en-US" sz="1800" dirty="0">
                <a:latin typeface="Liberation Serif"/>
              </a:rPr>
              <a:t> </a:t>
            </a:r>
            <a:r>
              <a:rPr lang="en-US" sz="1800" dirty="0">
                <a:ea typeface="+mn-lt"/>
                <a:cs typeface="+mn-lt"/>
              </a:rPr>
              <a:t>[online]. [cit. 2020-09-28]. </a:t>
            </a:r>
            <a:r>
              <a:rPr lang="en-US" sz="1800" dirty="0" err="1">
                <a:ea typeface="+mn-lt"/>
                <a:cs typeface="+mn-lt"/>
              </a:rPr>
              <a:t>Dostupné</a:t>
            </a:r>
            <a:r>
              <a:rPr lang="en-US" sz="1800" dirty="0">
                <a:ea typeface="+mn-lt"/>
                <a:cs typeface="+mn-lt"/>
              </a:rPr>
              <a:t> z: </a:t>
            </a:r>
            <a:r>
              <a:rPr lang="en-US" sz="1800" dirty="0">
                <a:ea typeface="+mn-lt"/>
                <a:cs typeface="+mn-lt"/>
                <a:hlinkClick r:id="rId3"/>
              </a:rPr>
              <a:t>http://bech.mzf.cz/vyvojsl.htm</a:t>
            </a:r>
            <a:r>
              <a:rPr lang="en-US" sz="1800" dirty="0">
                <a:ea typeface="+mn-lt"/>
                <a:cs typeface="+mn-lt"/>
              </a:rPr>
              <a:t> </a:t>
            </a:r>
            <a:endParaRPr lang="cs-CZ" dirty="0"/>
          </a:p>
          <a:p>
            <a:pPr marL="0" indent="0">
              <a:buNone/>
            </a:pPr>
            <a:r>
              <a:rPr lang="cs-CZ" sz="1800" dirty="0">
                <a:latin typeface="Liberation Serif"/>
              </a:rPr>
              <a:t>[3] </a:t>
            </a:r>
            <a:r>
              <a:rPr lang="cs-CZ" sz="1800" i="1" dirty="0">
                <a:ea typeface="+mn-lt"/>
                <a:cs typeface="+mn-lt"/>
              </a:rPr>
              <a:t>4. Vývojové diagramy</a:t>
            </a:r>
            <a:r>
              <a:rPr lang="cs-CZ" sz="1800" dirty="0">
                <a:ea typeface="+mn-lt"/>
                <a:cs typeface="+mn-lt"/>
              </a:rPr>
              <a:t> [online]. [cit. 2021-02-24]. Dostupné z: </a:t>
            </a:r>
            <a:r>
              <a:rPr lang="cs-CZ" sz="1800" dirty="0">
                <a:ea typeface="+mn-lt"/>
                <a:cs typeface="+mn-lt"/>
                <a:hlinkClick r:id="rId4"/>
              </a:rPr>
              <a:t>http://old.spsemoh.cz/vyuka/algor/vyvdiag.htm</a:t>
            </a:r>
            <a:r>
              <a:rPr lang="cs-CZ" sz="1800" dirty="0">
                <a:ea typeface="+mn-lt"/>
                <a:cs typeface="+mn-lt"/>
              </a:rPr>
              <a:t> </a:t>
            </a:r>
          </a:p>
          <a:p>
            <a:pPr marL="0" indent="0">
              <a:buClr>
                <a:srgbClr val="FFFFFF"/>
              </a:buClr>
              <a:buNone/>
            </a:pPr>
            <a:r>
              <a:rPr lang="cs-CZ" sz="1800" dirty="0"/>
              <a:t>[4]</a:t>
            </a:r>
            <a:r>
              <a:rPr lang="cs-CZ" sz="1800" i="1" dirty="0">
                <a:ea typeface="+mn-lt"/>
                <a:cs typeface="+mn-lt"/>
              </a:rPr>
              <a:t>Zpětná kontrola algoritmu; seřazení čísel od největšího po nejmenší</a:t>
            </a:r>
            <a:r>
              <a:rPr lang="cs-CZ" sz="1800" dirty="0">
                <a:latin typeface="Liberation Serif"/>
              </a:rPr>
              <a:t> </a:t>
            </a:r>
            <a:r>
              <a:rPr lang="cs-CZ" sz="1800" dirty="0">
                <a:ea typeface="+mn-lt"/>
                <a:cs typeface="+mn-lt"/>
              </a:rPr>
              <a:t>[online]. In: . [cit. 2020-09-28]. Dostupné z: </a:t>
            </a:r>
            <a:r>
              <a:rPr lang="cs-CZ" sz="1800" dirty="0">
                <a:ea typeface="+mn-lt"/>
                <a:cs typeface="+mn-lt"/>
                <a:hlinkClick r:id="rId5"/>
              </a:rPr>
              <a:t>https://forum.matematika.cz/viewtopic.php?id=93944</a:t>
            </a:r>
            <a:r>
              <a:rPr lang="cs-CZ" sz="1800" dirty="0">
                <a:ea typeface="+mn-lt"/>
                <a:cs typeface="+mn-lt"/>
              </a:rPr>
              <a:t> </a:t>
            </a:r>
          </a:p>
          <a:p>
            <a:pPr marL="0" indent="0">
              <a:buNone/>
            </a:pPr>
            <a:endParaRPr lang="cs-CZ" sz="1800" dirty="0"/>
          </a:p>
        </p:txBody>
      </p:sp>
    </p:spTree>
    <p:extLst>
      <p:ext uri="{BB962C8B-B14F-4D97-AF65-F5344CB8AC3E}">
        <p14:creationId xmlns:p14="http://schemas.microsoft.com/office/powerpoint/2010/main" val="511856934"/>
      </p:ext>
    </p:extLst>
  </p:cSld>
  <p:clrMapOvr>
    <a:masterClrMapping/>
  </p:clrMapOvr>
</p:sld>
</file>

<file path=ppt/theme/theme1.xml><?xml version="1.0" encoding="utf-8"?>
<a:theme xmlns:a="http://schemas.openxmlformats.org/drawingml/2006/main" name="SineVTI">
  <a:themeElements>
    <a:clrScheme name="Custom 51">
      <a:dk1>
        <a:sysClr val="windowText" lastClr="000000"/>
      </a:dk1>
      <a:lt1>
        <a:sysClr val="window" lastClr="FFFFFF"/>
      </a:lt1>
      <a:dk2>
        <a:srgbClr val="12154E"/>
      </a:dk2>
      <a:lt2>
        <a:srgbClr val="EEEEEE"/>
      </a:lt2>
      <a:accent1>
        <a:srgbClr val="FD8686"/>
      </a:accent1>
      <a:accent2>
        <a:srgbClr val="B495C2"/>
      </a:accent2>
      <a:accent3>
        <a:srgbClr val="8F99BB"/>
      </a:accent3>
      <a:accent4>
        <a:srgbClr val="A3A3C1"/>
      </a:accent4>
      <a:accent5>
        <a:srgbClr val="7162FE"/>
      </a:accent5>
      <a:accent6>
        <a:srgbClr val="1EBE9B"/>
      </a:accent6>
      <a:hlink>
        <a:srgbClr val="EF08F7"/>
      </a:hlink>
      <a:folHlink>
        <a:srgbClr val="8477FE"/>
      </a:folHlink>
    </a:clrScheme>
    <a:fontScheme name="Custom 49">
      <a:majorFont>
        <a:latin typeface="Posterama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ineVTI" id="{8435B2A2-1BD5-4C05-93E5-3C5388B709E3}" vid="{0D704B13-63FE-4848-A298-6B7359B9565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Širokoúhlá obrazovka</PresentationFormat>
  <Paragraphs>0</Paragraphs>
  <Slides>14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14</vt:i4>
      </vt:variant>
    </vt:vector>
  </HeadingPairs>
  <TitlesOfParts>
    <vt:vector size="15" baseType="lpstr">
      <vt:lpstr>SineVTI</vt:lpstr>
      <vt:lpstr>Vývojové diagramy</vt:lpstr>
      <vt:lpstr>Prezentace aplikace PowerPoint</vt:lpstr>
      <vt:lpstr>Prezentace aplikace PowerPoint</vt:lpstr>
      <vt:lpstr>Formy zápisu</vt:lpstr>
      <vt:lpstr>Formy zápisu</vt:lpstr>
      <vt:lpstr>Formy zápisu</vt:lpstr>
      <vt:lpstr>Jazyk vývojových diagramů</vt:lpstr>
      <vt:lpstr>Rozhodovací blok</vt:lpstr>
      <vt:lpstr>Rozhodovací blok</vt:lpstr>
      <vt:lpstr>Operační blok</vt:lpstr>
      <vt:lpstr>Prezentace aplikace PowerPoint</vt:lpstr>
      <vt:lpstr>Prezentace aplikace PowerPoint</vt:lpstr>
      <vt:lpstr>Dotazy?</vt:lpstr>
      <vt:lpstr>Zdroje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 </cp:lastModifiedBy>
  <cp:revision>193</cp:revision>
  <dcterms:created xsi:type="dcterms:W3CDTF">2013-07-15T20:26:40Z</dcterms:created>
  <dcterms:modified xsi:type="dcterms:W3CDTF">2021-04-13T10:51:29Z</dcterms:modified>
</cp:coreProperties>
</file>