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00" r:id="rId1"/>
  </p:sldMasterIdLst>
  <p:sldIdLst>
    <p:sldId id="256" r:id="rId2"/>
    <p:sldId id="268" r:id="rId3"/>
    <p:sldId id="271" r:id="rId4"/>
    <p:sldId id="273" r:id="rId5"/>
    <p:sldId id="260" r:id="rId6"/>
    <p:sldId id="272" r:id="rId7"/>
    <p:sldId id="269" r:id="rId8"/>
    <p:sldId id="274" r:id="rId9"/>
    <p:sldId id="275" r:id="rId10"/>
    <p:sldId id="270" r:id="rId11"/>
    <p:sldId id="263" r:id="rId12"/>
    <p:sldId id="264" r:id="rId13"/>
    <p:sldId id="265" r:id="rId14"/>
    <p:sldId id="266" r:id="rId15"/>
    <p:sldId id="267" r:id="rId16"/>
    <p:sldId id="259" r:id="rId17"/>
    <p:sldId id="261" r:id="rId18"/>
    <p:sldId id="262" r:id="rId19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44F55CE-79AE-499E-BED2-65383F3F7FA9}" v="501" dt="2021-04-13T10:18:14.104"/>
    <p1510:client id="{92CA18E9-7CF9-448C-8A55-F01006DBDC87}" v="150" dt="2021-03-29T13:43:25.906"/>
    <p1510:client id="{A7F4C65A-678A-4B5D-8AD8-3911D53E57DB}" v="37" dt="2021-03-05T15:56:44.779"/>
    <p1510:client id="{B772E454-8F53-4435-95E1-39FC99C45F5D}" v="7" dt="2021-03-06T11:33:19.779"/>
    <p1510:client id="{D26550DD-4295-43D2-8B3A-28202C403F9B}" v="54" dt="2021-03-11T21:00:03.659"/>
    <p1510:client id="{DF3F05F4-36BE-4249-A83D-11572A83F851}" v="2078" dt="2021-03-01T12:02:42.94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raphic 1" descr="Tag=AccentColor&#10;Flavor=Light&#10;Target=Fill">
            <a:extLst>
              <a:ext uri="{FF2B5EF4-FFF2-40B4-BE49-F238E27FC236}">
                <a16:creationId xmlns:a16="http://schemas.microsoft.com/office/drawing/2014/main" id="{0D57E7FA-E8FC-45AC-868F-CDC8144939D6}"/>
              </a:ext>
            </a:extLst>
          </p:cNvPr>
          <p:cNvSpPr/>
          <p:nvPr/>
        </p:nvSpPr>
        <p:spPr>
          <a:xfrm rot="10800000" flipV="1">
            <a:off x="2599854" y="527562"/>
            <a:ext cx="6992292" cy="5102484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7094A5-EB6F-441D-88F8-CD7A30C847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8760" y="1591056"/>
            <a:ext cx="5705856" cy="3264408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7CE1E3-3929-42A6-81B7-056BD88EF3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928616"/>
            <a:ext cx="5705856" cy="996696"/>
          </a:xfrm>
        </p:spPr>
        <p:txBody>
          <a:bodyPr/>
          <a:lstStyle>
            <a:lvl1pPr marL="0" indent="0" algn="l">
              <a:buNone/>
              <a:defRPr sz="2400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E951E3-0794-422C-AF76-0AD4A7FB1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4EBFA8-0291-4D77-A9D9-B17FC2382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7AC4D4-C4EE-4624-A329-C608A1D5A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2902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 descr="Tag=AccentColor&#10;Flavor=Light&#10;Target=Fill">
            <a:extLst>
              <a:ext uri="{FF2B5EF4-FFF2-40B4-BE49-F238E27FC236}">
                <a16:creationId xmlns:a16="http://schemas.microsoft.com/office/drawing/2014/main" id="{13B7BB51-92B8-4089-8DAB-1202A4D1C6A3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030E26-A86A-417A-AA64-699AA8DD3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9CF97E-0E6E-41E9-B75B-0371E744D1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1680"/>
            <a:ext cx="1051560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AE770-8363-44CD-8A22-AB26C5C536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E618F2-3B8E-4449-91E7-F8AA49609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3428F0-E5C2-42A1-AB2F-1A19FFAD1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9219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raphic 9" descr="Tag=AccentColor&#10;Flavor=Light&#10;Target=Fill">
            <a:extLst>
              <a:ext uri="{FF2B5EF4-FFF2-40B4-BE49-F238E27FC236}">
                <a16:creationId xmlns:a16="http://schemas.microsoft.com/office/drawing/2014/main" id="{DB2CE8D6-5B4E-4EBE-9ED5-A1DA7E2A5CDA}"/>
              </a:ext>
            </a:extLst>
          </p:cNvPr>
          <p:cNvSpPr/>
          <p:nvPr/>
        </p:nvSpPr>
        <p:spPr>
          <a:xfrm>
            <a:off x="7209816" y="0"/>
            <a:ext cx="4143984" cy="5747660"/>
          </a:xfrm>
          <a:custGeom>
            <a:avLst/>
            <a:gdLst>
              <a:gd name="connsiteX0" fmla="*/ 0 w 3843750"/>
              <a:gd name="connsiteY0" fmla="*/ 346 h 5956080"/>
              <a:gd name="connsiteX1" fmla="*/ 72373 w 3843750"/>
              <a:gd name="connsiteY1" fmla="*/ 2447534 h 5956080"/>
              <a:gd name="connsiteX2" fmla="*/ 145093 w 3843750"/>
              <a:gd name="connsiteY2" fmla="*/ 3878724 h 5956080"/>
              <a:gd name="connsiteX3" fmla="*/ 237897 w 3843750"/>
              <a:gd name="connsiteY3" fmla="*/ 4208041 h 5956080"/>
              <a:gd name="connsiteX4" fmla="*/ 281875 w 3843750"/>
              <a:gd name="connsiteY4" fmla="*/ 4677601 h 5956080"/>
              <a:gd name="connsiteX5" fmla="*/ 360135 w 3843750"/>
              <a:gd name="connsiteY5" fmla="*/ 5287407 h 5956080"/>
              <a:gd name="connsiteX6" fmla="*/ 414155 w 3843750"/>
              <a:gd name="connsiteY6" fmla="*/ 5817914 h 5956080"/>
              <a:gd name="connsiteX7" fmla="*/ 681487 w 3843750"/>
              <a:gd name="connsiteY7" fmla="*/ 5914873 h 5956080"/>
              <a:gd name="connsiteX8" fmla="*/ 892373 w 3843750"/>
              <a:gd name="connsiteY8" fmla="*/ 5605295 h 5956080"/>
              <a:gd name="connsiteX9" fmla="*/ 1027770 w 3843750"/>
              <a:gd name="connsiteY9" fmla="*/ 5804063 h 5956080"/>
              <a:gd name="connsiteX10" fmla="*/ 1200566 w 3843750"/>
              <a:gd name="connsiteY10" fmla="*/ 5527036 h 5956080"/>
              <a:gd name="connsiteX11" fmla="*/ 1348083 w 3843750"/>
              <a:gd name="connsiteY11" fmla="*/ 5363590 h 5956080"/>
              <a:gd name="connsiteX12" fmla="*/ 1425997 w 3843750"/>
              <a:gd name="connsiteY12" fmla="*/ 4800532 h 5956080"/>
              <a:gd name="connsiteX13" fmla="*/ 1517416 w 3843750"/>
              <a:gd name="connsiteY13" fmla="*/ 4640549 h 5956080"/>
              <a:gd name="connsiteX14" fmla="*/ 1569705 w 3843750"/>
              <a:gd name="connsiteY14" fmla="*/ 4803995 h 5956080"/>
              <a:gd name="connsiteX15" fmla="*/ 1530921 w 3843750"/>
              <a:gd name="connsiteY15" fmla="*/ 5433885 h 5956080"/>
              <a:gd name="connsiteX16" fmla="*/ 1614721 w 3843750"/>
              <a:gd name="connsiteY16" fmla="*/ 5319957 h 5956080"/>
              <a:gd name="connsiteX17" fmla="*/ 1800676 w 3843750"/>
              <a:gd name="connsiteY17" fmla="*/ 4608691 h 5956080"/>
              <a:gd name="connsiteX18" fmla="*/ 1918759 w 3843750"/>
              <a:gd name="connsiteY18" fmla="*/ 4486799 h 5956080"/>
              <a:gd name="connsiteX19" fmla="*/ 2009139 w 3843750"/>
              <a:gd name="connsiteY19" fmla="*/ 4715000 h 5956080"/>
              <a:gd name="connsiteX20" fmla="*/ 2135532 w 3843750"/>
              <a:gd name="connsiteY20" fmla="*/ 5321689 h 5956080"/>
              <a:gd name="connsiteX21" fmla="*/ 2209291 w 3843750"/>
              <a:gd name="connsiteY21" fmla="*/ 5028733 h 5956080"/>
              <a:gd name="connsiteX22" fmla="*/ 2501208 w 3843750"/>
              <a:gd name="connsiteY22" fmla="*/ 4457711 h 5956080"/>
              <a:gd name="connsiteX23" fmla="*/ 2695127 w 3843750"/>
              <a:gd name="connsiteY23" fmla="*/ 4973674 h 5956080"/>
              <a:gd name="connsiteX24" fmla="*/ 2825329 w 3843750"/>
              <a:gd name="connsiteY24" fmla="*/ 4563328 h 5956080"/>
              <a:gd name="connsiteX25" fmla="*/ 2904628 w 3843750"/>
              <a:gd name="connsiteY25" fmla="*/ 4466368 h 5956080"/>
              <a:gd name="connsiteX26" fmla="*/ 2922635 w 3843750"/>
              <a:gd name="connsiteY26" fmla="*/ 4519696 h 5956080"/>
              <a:gd name="connsiteX27" fmla="*/ 3089544 w 3843750"/>
              <a:gd name="connsiteY27" fmla="*/ 3606545 h 5956080"/>
              <a:gd name="connsiteX28" fmla="*/ 3150490 w 3843750"/>
              <a:gd name="connsiteY28" fmla="*/ 3989882 h 5956080"/>
              <a:gd name="connsiteX29" fmla="*/ 3755448 w 3843750"/>
              <a:gd name="connsiteY29" fmla="*/ 1538193 h 5956080"/>
              <a:gd name="connsiteX30" fmla="*/ 3850330 w 3843750"/>
              <a:gd name="connsiteY30" fmla="*/ 0 h 5956080"/>
              <a:gd name="connsiteX31" fmla="*/ 0 w 3843750"/>
              <a:gd name="connsiteY31" fmla="*/ 0 h 5956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3843750" h="5956080">
                <a:moveTo>
                  <a:pt x="0" y="346"/>
                </a:moveTo>
                <a:cubicBezTo>
                  <a:pt x="12120" y="1234155"/>
                  <a:pt x="72720" y="2447534"/>
                  <a:pt x="72373" y="2447534"/>
                </a:cubicBezTo>
                <a:cubicBezTo>
                  <a:pt x="72720" y="2449265"/>
                  <a:pt x="114274" y="3641520"/>
                  <a:pt x="145093" y="3878724"/>
                </a:cubicBezTo>
                <a:cubicBezTo>
                  <a:pt x="176258" y="4119392"/>
                  <a:pt x="210194" y="3969797"/>
                  <a:pt x="237897" y="4208041"/>
                </a:cubicBezTo>
                <a:cubicBezTo>
                  <a:pt x="250017" y="4367677"/>
                  <a:pt x="237204" y="4527661"/>
                  <a:pt x="281875" y="4677601"/>
                </a:cubicBezTo>
                <a:cubicBezTo>
                  <a:pt x="278758" y="4908226"/>
                  <a:pt x="338319" y="5059552"/>
                  <a:pt x="360135" y="5287407"/>
                </a:cubicBezTo>
                <a:cubicBezTo>
                  <a:pt x="370177" y="5468860"/>
                  <a:pt x="348015" y="5649274"/>
                  <a:pt x="414155" y="5817914"/>
                </a:cubicBezTo>
                <a:cubicBezTo>
                  <a:pt x="467137" y="5947770"/>
                  <a:pt x="534662" y="6049578"/>
                  <a:pt x="681487" y="5914873"/>
                </a:cubicBezTo>
                <a:cubicBezTo>
                  <a:pt x="680448" y="5747964"/>
                  <a:pt x="925963" y="5772897"/>
                  <a:pt x="892373" y="5605295"/>
                </a:cubicBezTo>
                <a:cubicBezTo>
                  <a:pt x="1003184" y="5641309"/>
                  <a:pt x="945009" y="5759046"/>
                  <a:pt x="1027770" y="5804063"/>
                </a:cubicBezTo>
                <a:cubicBezTo>
                  <a:pt x="1099105" y="5719915"/>
                  <a:pt x="1051664" y="5551968"/>
                  <a:pt x="1200566" y="5527036"/>
                </a:cubicBezTo>
                <a:cubicBezTo>
                  <a:pt x="1352931" y="5564088"/>
                  <a:pt x="1336655" y="5453970"/>
                  <a:pt x="1348083" y="5363590"/>
                </a:cubicBezTo>
                <a:cubicBezTo>
                  <a:pt x="1370938" y="5149586"/>
                  <a:pt x="1389291" y="5009687"/>
                  <a:pt x="1425997" y="4800532"/>
                </a:cubicBezTo>
                <a:cubicBezTo>
                  <a:pt x="1436385" y="4748243"/>
                  <a:pt x="1415608" y="4628775"/>
                  <a:pt x="1517416" y="4640549"/>
                </a:cubicBezTo>
                <a:cubicBezTo>
                  <a:pt x="1596022" y="4651976"/>
                  <a:pt x="1566242" y="4746512"/>
                  <a:pt x="1569705" y="4803995"/>
                </a:cubicBezTo>
                <a:cubicBezTo>
                  <a:pt x="1600177" y="5128809"/>
                  <a:pt x="1532998" y="5109763"/>
                  <a:pt x="1530921" y="5433885"/>
                </a:cubicBezTo>
                <a:cubicBezTo>
                  <a:pt x="1530574" y="5446697"/>
                  <a:pt x="1580786" y="5458125"/>
                  <a:pt x="1614721" y="5319957"/>
                </a:cubicBezTo>
                <a:cubicBezTo>
                  <a:pt x="1681208" y="5047432"/>
                  <a:pt x="1760507" y="4832736"/>
                  <a:pt x="1800676" y="4608691"/>
                </a:cubicBezTo>
                <a:cubicBezTo>
                  <a:pt x="1848463" y="4656824"/>
                  <a:pt x="1889671" y="4439704"/>
                  <a:pt x="1918759" y="4486799"/>
                </a:cubicBezTo>
                <a:cubicBezTo>
                  <a:pt x="1932264" y="4566098"/>
                  <a:pt x="1956503" y="4642626"/>
                  <a:pt x="2009139" y="4715000"/>
                </a:cubicBezTo>
                <a:cubicBezTo>
                  <a:pt x="2054502" y="4933851"/>
                  <a:pt x="2004983" y="5137812"/>
                  <a:pt x="2135532" y="5321689"/>
                </a:cubicBezTo>
                <a:cubicBezTo>
                  <a:pt x="2135532" y="5321689"/>
                  <a:pt x="2137610" y="5265245"/>
                  <a:pt x="2209291" y="5028733"/>
                </a:cubicBezTo>
                <a:cubicBezTo>
                  <a:pt x="2267120" y="4838277"/>
                  <a:pt x="2341225" y="4936622"/>
                  <a:pt x="2501208" y="4457711"/>
                </a:cubicBezTo>
                <a:cubicBezTo>
                  <a:pt x="2545186" y="4641934"/>
                  <a:pt x="2446495" y="4877753"/>
                  <a:pt x="2695127" y="4973674"/>
                </a:cubicBezTo>
                <a:cubicBezTo>
                  <a:pt x="2743260" y="4833775"/>
                  <a:pt x="2706208" y="4662365"/>
                  <a:pt x="2825329" y="4563328"/>
                </a:cubicBezTo>
                <a:cubicBezTo>
                  <a:pt x="2859958" y="4534586"/>
                  <a:pt x="2884890" y="4501689"/>
                  <a:pt x="2904628" y="4466368"/>
                </a:cubicBezTo>
                <a:cubicBezTo>
                  <a:pt x="2910515" y="4484375"/>
                  <a:pt x="2916749" y="4503074"/>
                  <a:pt x="2922635" y="4519696"/>
                </a:cubicBezTo>
                <a:cubicBezTo>
                  <a:pt x="2946529" y="4491647"/>
                  <a:pt x="3082618" y="3784882"/>
                  <a:pt x="3089544" y="3606545"/>
                </a:cubicBezTo>
                <a:cubicBezTo>
                  <a:pt x="3124172" y="3733285"/>
                  <a:pt x="3150490" y="3989882"/>
                  <a:pt x="3150490" y="3989882"/>
                </a:cubicBezTo>
                <a:cubicBezTo>
                  <a:pt x="3150490" y="3989882"/>
                  <a:pt x="3300085" y="3936900"/>
                  <a:pt x="3755448" y="1538193"/>
                </a:cubicBezTo>
                <a:cubicBezTo>
                  <a:pt x="3791461" y="1348775"/>
                  <a:pt x="3824704" y="697762"/>
                  <a:pt x="385033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AD5705-B027-4C44-B38A-60296E29E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078991"/>
            <a:ext cx="5266944" cy="3136392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8BBAC4-9088-44CF-BA2D-B8DD24FB52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279392"/>
            <a:ext cx="5266944" cy="1500187"/>
          </a:xfrm>
        </p:spPr>
        <p:txBody>
          <a:bodyPr/>
          <a:lstStyle>
            <a:lvl1pPr marL="0" indent="0">
              <a:buNone/>
              <a:defRPr sz="24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93FB3F-D2A6-4919-B57B-C08861D46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9049E0-6BE5-43FA-A4D4-ACAFC871A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8C28D-1479-4F15-B906-0AEBBCCA8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29549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 descr="Tag=AccentColor&#10;Flavor=Light&#10;Target=Fill">
            <a:extLst>
              <a:ext uri="{FF2B5EF4-FFF2-40B4-BE49-F238E27FC236}">
                <a16:creationId xmlns:a16="http://schemas.microsoft.com/office/drawing/2014/main" id="{FD51F360-8860-4FB5-A0A5-773473DD8B39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A77EC9-372A-4ECA-9088-780532AF0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C882CE-1B27-414A-9B06-AA5D2DB683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11680"/>
            <a:ext cx="493776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397E60-5D92-4530-96D1-FC09AF3C27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19088" y="2011680"/>
            <a:ext cx="493776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4240FE-0C6A-47E9-9B0A-7B3C60877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71AE1B-BB18-4C7E-AA77-3A4D401A5F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FA7B1D-FEDD-4E29-A352-29E5F498B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7004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 descr="Tag=AccentColor&#10;Flavor=Light&#10;Target=Fill">
            <a:extLst>
              <a:ext uri="{FF2B5EF4-FFF2-40B4-BE49-F238E27FC236}">
                <a16:creationId xmlns:a16="http://schemas.microsoft.com/office/drawing/2014/main" id="{527D753D-3426-457C-9082-B92894509EC0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4D2B94-0682-4185-BCE3-89AF214A4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65C47E-B85E-4B3E-A669-DEEC7F5DF2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011680"/>
            <a:ext cx="4937760" cy="95097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24517F-FE8C-49AD-9A52-0F43010526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127248"/>
            <a:ext cx="4937760" cy="30632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0C73EC-7117-4DC2-9075-14102F2E28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19088" y="2011680"/>
            <a:ext cx="4937760" cy="95097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D9A323-865B-4177-8F98-9BA304E022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19088" y="3127248"/>
            <a:ext cx="4937760" cy="30632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A4E5D6-7075-4584-BD43-D966F0B58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C38B83D-8A05-4F3C-A409-1602C9630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AD250E7-8A73-449C-A140-A2A2582D7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2202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1" descr="Tag=AccentColor&#10;Flavor=Light&#10;Target=Fill">
            <a:extLst>
              <a:ext uri="{FF2B5EF4-FFF2-40B4-BE49-F238E27FC236}">
                <a16:creationId xmlns:a16="http://schemas.microsoft.com/office/drawing/2014/main" id="{AAFBE1F6-FC6D-4C3D-9AC3-97028E6F18C7}"/>
              </a:ext>
            </a:extLst>
          </p:cNvPr>
          <p:cNvSpPr/>
          <p:nvPr/>
        </p:nvSpPr>
        <p:spPr>
          <a:xfrm rot="10800000" flipV="1">
            <a:off x="1969639" y="181596"/>
            <a:ext cx="8252722" cy="6022258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2825A4-268B-4301-8432-F9E9B2661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3784" y="1572768"/>
            <a:ext cx="6501384" cy="4096512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33410F-8A90-47F6-BD39-4AC0E43583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D819A9-F8DE-4E5C-AFC3-E0105ACD8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E25320-A12F-4F3E-8EC9-11292FF36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0873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C9756B-145D-4BA8-AA43-904C1E7CB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1DB60F-139E-4C44-89AF-3F8F5EC24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8226C9-C193-4B47-9717-4BC86C909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8715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 descr="Mask ID=&#10;Mask position=bottom, center&#10;Mask family= brushstroke, landscape, wide">
            <a:extLst>
              <a:ext uri="{FF2B5EF4-FFF2-40B4-BE49-F238E27FC236}">
                <a16:creationId xmlns:a16="http://schemas.microsoft.com/office/drawing/2014/main" id="{736BF44D-E8DD-45FA-931D-CBCC67D57944}"/>
              </a:ext>
            </a:extLst>
          </p:cNvPr>
          <p:cNvSpPr/>
          <p:nvPr/>
        </p:nvSpPr>
        <p:spPr>
          <a:xfrm>
            <a:off x="1768100" y="-1"/>
            <a:ext cx="10423900" cy="5920155"/>
          </a:xfrm>
          <a:custGeom>
            <a:avLst/>
            <a:gdLst>
              <a:gd name="connsiteX0" fmla="*/ 10423900 w 10423900"/>
              <a:gd name="connsiteY0" fmla="*/ 0 h 5491534"/>
              <a:gd name="connsiteX1" fmla="*/ 3493157 w 10423900"/>
              <a:gd name="connsiteY1" fmla="*/ 0 h 5491534"/>
              <a:gd name="connsiteX2" fmla="*/ 3493018 w 10423900"/>
              <a:gd name="connsiteY2" fmla="*/ 31 h 5491534"/>
              <a:gd name="connsiteX3" fmla="*/ 3245493 w 10423900"/>
              <a:gd name="connsiteY3" fmla="*/ 104839 h 5491534"/>
              <a:gd name="connsiteX4" fmla="*/ 4434802 w 10423900"/>
              <a:gd name="connsiteY4" fmla="*/ 284558 h 5491534"/>
              <a:gd name="connsiteX5" fmla="*/ 4011937 w 10423900"/>
              <a:gd name="connsiteY5" fmla="*/ 395559 h 5491534"/>
              <a:gd name="connsiteX6" fmla="*/ 3573213 w 10423900"/>
              <a:gd name="connsiteY6" fmla="*/ 474847 h 5491534"/>
              <a:gd name="connsiteX7" fmla="*/ 3097489 w 10423900"/>
              <a:gd name="connsiteY7" fmla="*/ 532990 h 5491534"/>
              <a:gd name="connsiteX8" fmla="*/ 2664052 w 10423900"/>
              <a:gd name="connsiteY8" fmla="*/ 649279 h 5491534"/>
              <a:gd name="connsiteX9" fmla="*/ 3795218 w 10423900"/>
              <a:gd name="connsiteY9" fmla="*/ 696852 h 5491534"/>
              <a:gd name="connsiteX10" fmla="*/ 3208492 w 10423900"/>
              <a:gd name="connsiteY10" fmla="*/ 802568 h 5491534"/>
              <a:gd name="connsiteX11" fmla="*/ 2727483 w 10423900"/>
              <a:gd name="connsiteY11" fmla="*/ 939999 h 5491534"/>
              <a:gd name="connsiteX12" fmla="*/ 2389190 w 10423900"/>
              <a:gd name="connsiteY12" fmla="*/ 1003429 h 5491534"/>
              <a:gd name="connsiteX13" fmla="*/ 2029754 w 10423900"/>
              <a:gd name="connsiteY13" fmla="*/ 1019287 h 5491534"/>
              <a:gd name="connsiteX14" fmla="*/ 1945181 w 10423900"/>
              <a:gd name="connsiteY14" fmla="*/ 1119716 h 5491534"/>
              <a:gd name="connsiteX15" fmla="*/ 2056184 w 10423900"/>
              <a:gd name="connsiteY15" fmla="*/ 1225434 h 5491534"/>
              <a:gd name="connsiteX16" fmla="*/ 2225329 w 10423900"/>
              <a:gd name="connsiteY16" fmla="*/ 1236004 h 5491534"/>
              <a:gd name="connsiteX17" fmla="*/ 3234920 w 10423900"/>
              <a:gd name="connsiteY17" fmla="*/ 1262435 h 5491534"/>
              <a:gd name="connsiteX18" fmla="*/ 0 w 10423900"/>
              <a:gd name="connsiteY18" fmla="*/ 1495009 h 5491534"/>
              <a:gd name="connsiteX19" fmla="*/ 438724 w 10423900"/>
              <a:gd name="connsiteY19" fmla="*/ 1637728 h 5491534"/>
              <a:gd name="connsiteX20" fmla="*/ 586726 w 10423900"/>
              <a:gd name="connsiteY20" fmla="*/ 2028877 h 5491534"/>
              <a:gd name="connsiteX21" fmla="*/ 1125878 w 10423900"/>
              <a:gd name="connsiteY21" fmla="*/ 2250882 h 5491534"/>
              <a:gd name="connsiteX22" fmla="*/ 1474744 w 10423900"/>
              <a:gd name="connsiteY22" fmla="*/ 2330169 h 5491534"/>
              <a:gd name="connsiteX23" fmla="*/ 2272901 w 10423900"/>
              <a:gd name="connsiteY23" fmla="*/ 2446458 h 5491534"/>
              <a:gd name="connsiteX24" fmla="*/ 2389190 w 10423900"/>
              <a:gd name="connsiteY24" fmla="*/ 2636747 h 5491534"/>
              <a:gd name="connsiteX25" fmla="*/ 2489621 w 10423900"/>
              <a:gd name="connsiteY25" fmla="*/ 2848179 h 5491534"/>
              <a:gd name="connsiteX26" fmla="*/ 2701053 w 10423900"/>
              <a:gd name="connsiteY26" fmla="*/ 2985611 h 5491534"/>
              <a:gd name="connsiteX27" fmla="*/ 1057165 w 10423900"/>
              <a:gd name="connsiteY27" fmla="*/ 2964468 h 5491534"/>
              <a:gd name="connsiteX28" fmla="*/ 2912485 w 10423900"/>
              <a:gd name="connsiteY28" fmla="*/ 3408477 h 5491534"/>
              <a:gd name="connsiteX29" fmla="*/ 2748626 w 10423900"/>
              <a:gd name="connsiteY29" fmla="*/ 3582909 h 5491534"/>
              <a:gd name="connsiteX30" fmla="*/ 3763503 w 10423900"/>
              <a:gd name="connsiteY30" fmla="*/ 3820771 h 5491534"/>
              <a:gd name="connsiteX31" fmla="*/ 3219063 w 10423900"/>
              <a:gd name="connsiteY31" fmla="*/ 3847199 h 5491534"/>
              <a:gd name="connsiteX32" fmla="*/ 6385269 w 10423900"/>
              <a:gd name="connsiteY32" fmla="*/ 4840933 h 5491534"/>
              <a:gd name="connsiteX33" fmla="*/ 10285854 w 10423900"/>
              <a:gd name="connsiteY33" fmla="*/ 5471118 h 5491534"/>
              <a:gd name="connsiteX34" fmla="*/ 10423900 w 10423900"/>
              <a:gd name="connsiteY34" fmla="*/ 5491534 h 5491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0423900" h="5491534">
                <a:moveTo>
                  <a:pt x="10423900" y="0"/>
                </a:moveTo>
                <a:lnTo>
                  <a:pt x="3493157" y="0"/>
                </a:lnTo>
                <a:lnTo>
                  <a:pt x="3493018" y="31"/>
                </a:lnTo>
                <a:cubicBezTo>
                  <a:pt x="3414969" y="12668"/>
                  <a:pt x="3328744" y="21588"/>
                  <a:pt x="3245493" y="104839"/>
                </a:cubicBezTo>
                <a:cubicBezTo>
                  <a:pt x="3668357" y="162984"/>
                  <a:pt x="4075366" y="51981"/>
                  <a:pt x="4434802" y="284558"/>
                </a:cubicBezTo>
                <a:cubicBezTo>
                  <a:pt x="4302656" y="400846"/>
                  <a:pt x="4154654" y="374416"/>
                  <a:pt x="4011937" y="395559"/>
                </a:cubicBezTo>
                <a:cubicBezTo>
                  <a:pt x="3863934" y="416704"/>
                  <a:pt x="3721217" y="453704"/>
                  <a:pt x="3573213" y="474847"/>
                </a:cubicBezTo>
                <a:cubicBezTo>
                  <a:pt x="3414639" y="501275"/>
                  <a:pt x="3256063" y="506562"/>
                  <a:pt x="3097489" y="532990"/>
                </a:cubicBezTo>
                <a:cubicBezTo>
                  <a:pt x="2965345" y="554135"/>
                  <a:pt x="2822627" y="517133"/>
                  <a:pt x="2664052" y="649279"/>
                </a:cubicBezTo>
                <a:cubicBezTo>
                  <a:pt x="3055203" y="744424"/>
                  <a:pt x="3409352" y="601706"/>
                  <a:pt x="3795218" y="696852"/>
                </a:cubicBezTo>
                <a:cubicBezTo>
                  <a:pt x="3567928" y="781425"/>
                  <a:pt x="3382924" y="754995"/>
                  <a:pt x="3208492" y="802568"/>
                </a:cubicBezTo>
                <a:cubicBezTo>
                  <a:pt x="3049916" y="850140"/>
                  <a:pt x="2859627" y="797282"/>
                  <a:pt x="2727483" y="939999"/>
                </a:cubicBezTo>
                <a:cubicBezTo>
                  <a:pt x="2627052" y="1051000"/>
                  <a:pt x="2521336" y="1066858"/>
                  <a:pt x="2389190" y="1003429"/>
                </a:cubicBezTo>
                <a:cubicBezTo>
                  <a:pt x="2272901" y="945284"/>
                  <a:pt x="2146043" y="961142"/>
                  <a:pt x="2029754" y="1019287"/>
                </a:cubicBezTo>
                <a:cubicBezTo>
                  <a:pt x="1987468" y="1040430"/>
                  <a:pt x="1945181" y="1066858"/>
                  <a:pt x="1945181" y="1119716"/>
                </a:cubicBezTo>
                <a:cubicBezTo>
                  <a:pt x="1945181" y="1193719"/>
                  <a:pt x="1998039" y="1214862"/>
                  <a:pt x="2056184" y="1225434"/>
                </a:cubicBezTo>
                <a:cubicBezTo>
                  <a:pt x="2109042" y="1236004"/>
                  <a:pt x="2172471" y="1246577"/>
                  <a:pt x="2225329" y="1236004"/>
                </a:cubicBezTo>
                <a:cubicBezTo>
                  <a:pt x="2563622" y="1177861"/>
                  <a:pt x="2896629" y="1273005"/>
                  <a:pt x="3234920" y="1262435"/>
                </a:cubicBezTo>
                <a:cubicBezTo>
                  <a:pt x="2172471" y="1489724"/>
                  <a:pt x="1099450" y="1415723"/>
                  <a:pt x="0" y="1495009"/>
                </a:cubicBezTo>
                <a:cubicBezTo>
                  <a:pt x="142717" y="1653583"/>
                  <a:pt x="327721" y="1521439"/>
                  <a:pt x="438724" y="1637728"/>
                </a:cubicBezTo>
                <a:cubicBezTo>
                  <a:pt x="333006" y="1880875"/>
                  <a:pt x="375293" y="2013020"/>
                  <a:pt x="586726" y="2028877"/>
                </a:cubicBezTo>
                <a:cubicBezTo>
                  <a:pt x="792873" y="2044734"/>
                  <a:pt x="1014877" y="1960161"/>
                  <a:pt x="1125878" y="2250882"/>
                </a:cubicBezTo>
                <a:cubicBezTo>
                  <a:pt x="1157593" y="2340740"/>
                  <a:pt x="1353170" y="2314312"/>
                  <a:pt x="1474744" y="2330169"/>
                </a:cubicBezTo>
                <a:cubicBezTo>
                  <a:pt x="1739034" y="2367170"/>
                  <a:pt x="2019183" y="2330169"/>
                  <a:pt x="2272901" y="2446458"/>
                </a:cubicBezTo>
                <a:cubicBezTo>
                  <a:pt x="2373332" y="2488744"/>
                  <a:pt x="2442048" y="2520459"/>
                  <a:pt x="2389190" y="2636747"/>
                </a:cubicBezTo>
                <a:cubicBezTo>
                  <a:pt x="2336332" y="2758321"/>
                  <a:pt x="2405048" y="2800607"/>
                  <a:pt x="2489621" y="2848179"/>
                </a:cubicBezTo>
                <a:cubicBezTo>
                  <a:pt x="2553051" y="2885180"/>
                  <a:pt x="2648195" y="2874609"/>
                  <a:pt x="2701053" y="2985611"/>
                </a:cubicBezTo>
                <a:cubicBezTo>
                  <a:pt x="2146043" y="2969753"/>
                  <a:pt x="1606888" y="2879895"/>
                  <a:pt x="1057165" y="2964468"/>
                </a:cubicBezTo>
                <a:cubicBezTo>
                  <a:pt x="1659748" y="3175900"/>
                  <a:pt x="2320474" y="3165328"/>
                  <a:pt x="2912485" y="3408477"/>
                </a:cubicBezTo>
                <a:cubicBezTo>
                  <a:pt x="2891342" y="3493050"/>
                  <a:pt x="2753911" y="3456048"/>
                  <a:pt x="2748626" y="3582909"/>
                </a:cubicBezTo>
                <a:cubicBezTo>
                  <a:pt x="3060489" y="3715055"/>
                  <a:pt x="3435782" y="3625195"/>
                  <a:pt x="3763503" y="3820771"/>
                </a:cubicBezTo>
                <a:cubicBezTo>
                  <a:pt x="3573213" y="3910629"/>
                  <a:pt x="3398782" y="3762626"/>
                  <a:pt x="3219063" y="3847199"/>
                </a:cubicBezTo>
                <a:cubicBezTo>
                  <a:pt x="3277208" y="3974060"/>
                  <a:pt x="5909545" y="4756360"/>
                  <a:pt x="6385269" y="4840933"/>
                </a:cubicBezTo>
                <a:cubicBezTo>
                  <a:pt x="7171204" y="4982659"/>
                  <a:pt x="9157515" y="5302348"/>
                  <a:pt x="10285854" y="5471118"/>
                </a:cubicBezTo>
                <a:lnTo>
                  <a:pt x="10423900" y="5491534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C9756B-145D-4BA8-AA43-904C1E7CB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1DB60F-139E-4C44-89AF-3F8F5EC24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8226C9-C193-4B47-9717-4BC86C909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9601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 descr="Tag=AccentColor&#10;Flavor=Light&#10;Target=Fill">
            <a:extLst>
              <a:ext uri="{FF2B5EF4-FFF2-40B4-BE49-F238E27FC236}">
                <a16:creationId xmlns:a16="http://schemas.microsoft.com/office/drawing/2014/main" id="{76C5A8FA-6B61-4934-AF55-C595090CA5DC}"/>
              </a:ext>
            </a:extLst>
          </p:cNvPr>
          <p:cNvSpPr/>
          <p:nvPr/>
        </p:nvSpPr>
        <p:spPr>
          <a:xfrm>
            <a:off x="4726728" y="0"/>
            <a:ext cx="7472381" cy="6858000"/>
          </a:xfrm>
          <a:custGeom>
            <a:avLst/>
            <a:gdLst>
              <a:gd name="connsiteX0" fmla="*/ 1232666 w 7472381"/>
              <a:gd name="connsiteY0" fmla="*/ 0 h 6886575"/>
              <a:gd name="connsiteX1" fmla="*/ 7472381 w 7472381"/>
              <a:gd name="connsiteY1" fmla="*/ 0 h 6886575"/>
              <a:gd name="connsiteX2" fmla="*/ 7472381 w 7472381"/>
              <a:gd name="connsiteY2" fmla="*/ 814388 h 6886575"/>
              <a:gd name="connsiteX3" fmla="*/ 7472381 w 7472381"/>
              <a:gd name="connsiteY3" fmla="*/ 6411516 h 6886575"/>
              <a:gd name="connsiteX4" fmla="*/ 7472381 w 7472381"/>
              <a:gd name="connsiteY4" fmla="*/ 6886575 h 6886575"/>
              <a:gd name="connsiteX5" fmla="*/ 6992676 w 7472381"/>
              <a:gd name="connsiteY5" fmla="*/ 6886575 h 6886575"/>
              <a:gd name="connsiteX6" fmla="*/ 1946893 w 7472381"/>
              <a:gd name="connsiteY6" fmla="*/ 6886575 h 6886575"/>
              <a:gd name="connsiteX7" fmla="*/ 1506276 w 7472381"/>
              <a:gd name="connsiteY7" fmla="*/ 6686550 h 6886575"/>
              <a:gd name="connsiteX8" fmla="*/ 1314394 w 7472381"/>
              <a:gd name="connsiteY8" fmla="*/ 6457949 h 6886575"/>
              <a:gd name="connsiteX9" fmla="*/ 1246880 w 7472381"/>
              <a:gd name="connsiteY9" fmla="*/ 6393656 h 6886575"/>
              <a:gd name="connsiteX10" fmla="*/ 1079872 w 7472381"/>
              <a:gd name="connsiteY10" fmla="*/ 6307931 h 6886575"/>
              <a:gd name="connsiteX11" fmla="*/ 788495 w 7472381"/>
              <a:gd name="connsiteY11" fmla="*/ 6125765 h 6886575"/>
              <a:gd name="connsiteX12" fmla="*/ 895097 w 7472381"/>
              <a:gd name="connsiteY12" fmla="*/ 6082903 h 6886575"/>
              <a:gd name="connsiteX13" fmla="*/ 1204239 w 7472381"/>
              <a:gd name="connsiteY13" fmla="*/ 6193631 h 6886575"/>
              <a:gd name="connsiteX14" fmla="*/ 1428102 w 7472381"/>
              <a:gd name="connsiteY14" fmla="*/ 6222206 h 6886575"/>
              <a:gd name="connsiteX15" fmla="*/ 1111852 w 7472381"/>
              <a:gd name="connsiteY15" fmla="*/ 6029325 h 6886575"/>
              <a:gd name="connsiteX16" fmla="*/ 806262 w 7472381"/>
              <a:gd name="connsiteY16" fmla="*/ 5779294 h 6886575"/>
              <a:gd name="connsiteX17" fmla="*/ 1040785 w 7472381"/>
              <a:gd name="connsiteY17" fmla="*/ 5825728 h 6886575"/>
              <a:gd name="connsiteX18" fmla="*/ 1051445 w 7472381"/>
              <a:gd name="connsiteY18" fmla="*/ 5793581 h 6886575"/>
              <a:gd name="connsiteX19" fmla="*/ 845349 w 7472381"/>
              <a:gd name="connsiteY19" fmla="*/ 5497115 h 6886575"/>
              <a:gd name="connsiteX20" fmla="*/ 745855 w 7472381"/>
              <a:gd name="connsiteY20" fmla="*/ 5375672 h 6886575"/>
              <a:gd name="connsiteX21" fmla="*/ 291024 w 7472381"/>
              <a:gd name="connsiteY21" fmla="*/ 5014913 h 6886575"/>
              <a:gd name="connsiteX22" fmla="*/ 724535 w 7472381"/>
              <a:gd name="connsiteY22" fmla="*/ 5175647 h 6886575"/>
              <a:gd name="connsiteX23" fmla="*/ 276811 w 7472381"/>
              <a:gd name="connsiteY23" fmla="*/ 4825603 h 6886575"/>
              <a:gd name="connsiteX24" fmla="*/ 60055 w 7472381"/>
              <a:gd name="connsiteY24" fmla="*/ 4697016 h 6886575"/>
              <a:gd name="connsiteX25" fmla="*/ 6755 w 7472381"/>
              <a:gd name="connsiteY25" fmla="*/ 4622006 h 6886575"/>
              <a:gd name="connsiteX26" fmla="*/ 102696 w 7472381"/>
              <a:gd name="connsiteY26" fmla="*/ 4604146 h 6886575"/>
              <a:gd name="connsiteX27" fmla="*/ 397625 w 7472381"/>
              <a:gd name="connsiteY27" fmla="*/ 4632722 h 6886575"/>
              <a:gd name="connsiteX28" fmla="*/ 31628 w 7472381"/>
              <a:gd name="connsiteY28" fmla="*/ 4396978 h 6886575"/>
              <a:gd name="connsiteX29" fmla="*/ 305237 w 7472381"/>
              <a:gd name="connsiteY29" fmla="*/ 4432697 h 6886575"/>
              <a:gd name="connsiteX30" fmla="*/ 383412 w 7472381"/>
              <a:gd name="connsiteY30" fmla="*/ 4339828 h 6886575"/>
              <a:gd name="connsiteX31" fmla="*/ 511333 w 7472381"/>
              <a:gd name="connsiteY31" fmla="*/ 4189810 h 6886575"/>
              <a:gd name="connsiteX32" fmla="*/ 600167 w 7472381"/>
              <a:gd name="connsiteY32" fmla="*/ 4107656 h 6886575"/>
              <a:gd name="connsiteX33" fmla="*/ 635701 w 7472381"/>
              <a:gd name="connsiteY33" fmla="*/ 3843337 h 6886575"/>
              <a:gd name="connsiteX34" fmla="*/ 561080 w 7472381"/>
              <a:gd name="connsiteY34" fmla="*/ 3554015 h 6886575"/>
              <a:gd name="connsiteX35" fmla="*/ 354985 w 7472381"/>
              <a:gd name="connsiteY35" fmla="*/ 3407569 h 6886575"/>
              <a:gd name="connsiteX36" fmla="*/ 415392 w 7472381"/>
              <a:gd name="connsiteY36" fmla="*/ 3243263 h 6886575"/>
              <a:gd name="connsiteX37" fmla="*/ 852456 w 7472381"/>
              <a:gd name="connsiteY37" fmla="*/ 3343275 h 6886575"/>
              <a:gd name="connsiteX38" fmla="*/ 202190 w 7472381"/>
              <a:gd name="connsiteY38" fmla="*/ 2953940 h 6886575"/>
              <a:gd name="connsiteX39" fmla="*/ 312344 w 7472381"/>
              <a:gd name="connsiteY39" fmla="*/ 2936081 h 6886575"/>
              <a:gd name="connsiteX40" fmla="*/ 706768 w 7472381"/>
              <a:gd name="connsiteY40" fmla="*/ 2714625 h 6886575"/>
              <a:gd name="connsiteX41" fmla="*/ 728088 w 7472381"/>
              <a:gd name="connsiteY41" fmla="*/ 2703909 h 6886575"/>
              <a:gd name="connsiteX42" fmla="*/ 795602 w 7472381"/>
              <a:gd name="connsiteY42" fmla="*/ 2564606 h 6886575"/>
              <a:gd name="connsiteX43" fmla="*/ 1008804 w 7472381"/>
              <a:gd name="connsiteY43" fmla="*/ 2543175 h 6886575"/>
              <a:gd name="connsiteX44" fmla="*/ 1186473 w 7472381"/>
              <a:gd name="connsiteY44" fmla="*/ 2575322 h 6886575"/>
              <a:gd name="connsiteX45" fmla="*/ 1378355 w 7472381"/>
              <a:gd name="connsiteY45" fmla="*/ 2536031 h 6886575"/>
              <a:gd name="connsiteX46" fmla="*/ 1548916 w 7472381"/>
              <a:gd name="connsiteY46" fmla="*/ 2553891 h 6886575"/>
              <a:gd name="connsiteX47" fmla="*/ 1694604 w 7472381"/>
              <a:gd name="connsiteY47" fmla="*/ 2528888 h 6886575"/>
              <a:gd name="connsiteX48" fmla="*/ 1552469 w 7472381"/>
              <a:gd name="connsiteY48" fmla="*/ 2411015 h 6886575"/>
              <a:gd name="connsiteX49" fmla="*/ 1353481 w 7472381"/>
              <a:gd name="connsiteY49" fmla="*/ 2411015 h 6886575"/>
              <a:gd name="connsiteX50" fmla="*/ 1211346 w 7472381"/>
              <a:gd name="connsiteY50" fmla="*/ 2336007 h 6886575"/>
              <a:gd name="connsiteX51" fmla="*/ 1076318 w 7472381"/>
              <a:gd name="connsiteY51" fmla="*/ 2200275 h 6886575"/>
              <a:gd name="connsiteX52" fmla="*/ 600167 w 7472381"/>
              <a:gd name="connsiteY52" fmla="*/ 1982390 h 6886575"/>
              <a:gd name="connsiteX53" fmla="*/ 514886 w 7472381"/>
              <a:gd name="connsiteY53" fmla="*/ 1900238 h 6886575"/>
              <a:gd name="connsiteX54" fmla="*/ 1872273 w 7472381"/>
              <a:gd name="connsiteY54" fmla="*/ 2218135 h 6886575"/>
              <a:gd name="connsiteX55" fmla="*/ 1452975 w 7472381"/>
              <a:gd name="connsiteY55" fmla="*/ 2085975 h 6886575"/>
              <a:gd name="connsiteX56" fmla="*/ 1737245 w 7472381"/>
              <a:gd name="connsiteY56" fmla="*/ 2110978 h 6886575"/>
              <a:gd name="connsiteX57" fmla="*/ 1893593 w 7472381"/>
              <a:gd name="connsiteY57" fmla="*/ 2021681 h 6886575"/>
              <a:gd name="connsiteX58" fmla="*/ 1893593 w 7472381"/>
              <a:gd name="connsiteY58" fmla="*/ 1993106 h 6886575"/>
              <a:gd name="connsiteX59" fmla="*/ 1776332 w 7472381"/>
              <a:gd name="connsiteY59" fmla="*/ 1910953 h 6886575"/>
              <a:gd name="connsiteX60" fmla="*/ 1708818 w 7472381"/>
              <a:gd name="connsiteY60" fmla="*/ 1857375 h 6886575"/>
              <a:gd name="connsiteX61" fmla="*/ 1524043 w 7472381"/>
              <a:gd name="connsiteY61" fmla="*/ 1664493 h 6886575"/>
              <a:gd name="connsiteX62" fmla="*/ 1655517 w 7472381"/>
              <a:gd name="connsiteY62" fmla="*/ 1643062 h 6886575"/>
              <a:gd name="connsiteX63" fmla="*/ 1705264 w 7472381"/>
              <a:gd name="connsiteY63" fmla="*/ 1603772 h 6886575"/>
              <a:gd name="connsiteX64" fmla="*/ 1669731 w 7472381"/>
              <a:gd name="connsiteY64" fmla="*/ 1546622 h 6886575"/>
              <a:gd name="connsiteX65" fmla="*/ 1261093 w 7472381"/>
              <a:gd name="connsiteY65" fmla="*/ 1371600 h 6886575"/>
              <a:gd name="connsiteX66" fmla="*/ 1229113 w 7472381"/>
              <a:gd name="connsiteY66" fmla="*/ 1235869 h 6886575"/>
              <a:gd name="connsiteX67" fmla="*/ 1307287 w 7472381"/>
              <a:gd name="connsiteY67" fmla="*/ 1214437 h 6886575"/>
              <a:gd name="connsiteX68" fmla="*/ 1396121 w 7472381"/>
              <a:gd name="connsiteY68" fmla="*/ 1225153 h 6886575"/>
              <a:gd name="connsiteX69" fmla="*/ 1325054 w 7472381"/>
              <a:gd name="connsiteY69" fmla="*/ 1117997 h 6886575"/>
              <a:gd name="connsiteX70" fmla="*/ 1037231 w 7472381"/>
              <a:gd name="connsiteY70" fmla="*/ 1010841 h 6886575"/>
              <a:gd name="connsiteX71" fmla="*/ 983931 w 7472381"/>
              <a:gd name="connsiteY71" fmla="*/ 953690 h 6886575"/>
              <a:gd name="connsiteX72" fmla="*/ 1054998 w 7472381"/>
              <a:gd name="connsiteY72" fmla="*/ 925115 h 6886575"/>
              <a:gd name="connsiteX73" fmla="*/ 1108299 w 7472381"/>
              <a:gd name="connsiteY73" fmla="*/ 914400 h 6886575"/>
              <a:gd name="connsiteX74" fmla="*/ 6755 w 7472381"/>
              <a:gd name="connsiteY74" fmla="*/ 467915 h 6886575"/>
              <a:gd name="connsiteX75" fmla="*/ 255490 w 7472381"/>
              <a:gd name="connsiteY75" fmla="*/ 464344 h 6886575"/>
              <a:gd name="connsiteX76" fmla="*/ 500673 w 7472381"/>
              <a:gd name="connsiteY76" fmla="*/ 535781 h 6886575"/>
              <a:gd name="connsiteX77" fmla="*/ 760069 w 7472381"/>
              <a:gd name="connsiteY77" fmla="*/ 525066 h 6886575"/>
              <a:gd name="connsiteX78" fmla="*/ 1005251 w 7472381"/>
              <a:gd name="connsiteY78" fmla="*/ 560785 h 6886575"/>
              <a:gd name="connsiteX79" fmla="*/ 1218453 w 7472381"/>
              <a:gd name="connsiteY79" fmla="*/ 560785 h 6886575"/>
              <a:gd name="connsiteX80" fmla="*/ 1019464 w 7472381"/>
              <a:gd name="connsiteY80" fmla="*/ 507206 h 6886575"/>
              <a:gd name="connsiteX81" fmla="*/ 944844 w 7472381"/>
              <a:gd name="connsiteY81" fmla="*/ 417909 h 6886575"/>
              <a:gd name="connsiteX82" fmla="*/ 969717 w 7472381"/>
              <a:gd name="connsiteY82" fmla="*/ 335757 h 6886575"/>
              <a:gd name="connsiteX83" fmla="*/ 1051445 w 7472381"/>
              <a:gd name="connsiteY83" fmla="*/ 360759 h 6886575"/>
              <a:gd name="connsiteX84" fmla="*/ 1147386 w 7472381"/>
              <a:gd name="connsiteY84" fmla="*/ 453629 h 6886575"/>
              <a:gd name="connsiteX85" fmla="*/ 1168706 w 7472381"/>
              <a:gd name="connsiteY85" fmla="*/ 396478 h 6886575"/>
              <a:gd name="connsiteX86" fmla="*/ 1225560 w 7472381"/>
              <a:gd name="connsiteY86" fmla="*/ 353615 h 6886575"/>
              <a:gd name="connsiteX87" fmla="*/ 1552469 w 7472381"/>
              <a:gd name="connsiteY87" fmla="*/ 375047 h 6886575"/>
              <a:gd name="connsiteX88" fmla="*/ 1335714 w 7472381"/>
              <a:gd name="connsiteY88" fmla="*/ 192881 h 6886575"/>
              <a:gd name="connsiteX89" fmla="*/ 1197133 w 7472381"/>
              <a:gd name="connsiteY89" fmla="*/ 164306 h 6886575"/>
              <a:gd name="connsiteX90" fmla="*/ 1165153 w 7472381"/>
              <a:gd name="connsiteY90" fmla="*/ 89297 h 6886575"/>
              <a:gd name="connsiteX91" fmla="*/ 1229113 w 7472381"/>
              <a:gd name="connsiteY91" fmla="*/ 71437 h 6886575"/>
              <a:gd name="connsiteX92" fmla="*/ 1548916 w 7472381"/>
              <a:gd name="connsiteY92" fmla="*/ 135731 h 6886575"/>
              <a:gd name="connsiteX93" fmla="*/ 1602217 w 7472381"/>
              <a:gd name="connsiteY93" fmla="*/ 110728 h 6886575"/>
              <a:gd name="connsiteX94" fmla="*/ 1232666 w 7472381"/>
              <a:gd name="connsiteY94" fmla="*/ 0 h 6886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7472381" h="6886575">
                <a:moveTo>
                  <a:pt x="1232666" y="0"/>
                </a:moveTo>
                <a:lnTo>
                  <a:pt x="7472381" y="0"/>
                </a:lnTo>
                <a:lnTo>
                  <a:pt x="7472381" y="814388"/>
                </a:lnTo>
                <a:lnTo>
                  <a:pt x="7472381" y="6411516"/>
                </a:lnTo>
                <a:lnTo>
                  <a:pt x="7472381" y="6886575"/>
                </a:lnTo>
                <a:lnTo>
                  <a:pt x="6992676" y="6886575"/>
                </a:lnTo>
                <a:lnTo>
                  <a:pt x="1946893" y="6886575"/>
                </a:lnTo>
                <a:cubicBezTo>
                  <a:pt x="1801205" y="6815137"/>
                  <a:pt x="1662624" y="6729412"/>
                  <a:pt x="1506276" y="6686550"/>
                </a:cubicBezTo>
                <a:cubicBezTo>
                  <a:pt x="1399675" y="6657975"/>
                  <a:pt x="1296627" y="6607969"/>
                  <a:pt x="1314394" y="6457949"/>
                </a:cubicBezTo>
                <a:cubicBezTo>
                  <a:pt x="1317947" y="6415087"/>
                  <a:pt x="1289520" y="6382941"/>
                  <a:pt x="1246880" y="6393656"/>
                </a:cubicBezTo>
                <a:cubicBezTo>
                  <a:pt x="1165153" y="6415087"/>
                  <a:pt x="1126065" y="6354365"/>
                  <a:pt x="1079872" y="6307931"/>
                </a:cubicBezTo>
                <a:cubicBezTo>
                  <a:pt x="998144" y="6225779"/>
                  <a:pt x="919970" y="6140052"/>
                  <a:pt x="788495" y="6125765"/>
                </a:cubicBezTo>
                <a:cubicBezTo>
                  <a:pt x="813369" y="6061471"/>
                  <a:pt x="856009" y="6068615"/>
                  <a:pt x="895097" y="6082903"/>
                </a:cubicBezTo>
                <a:cubicBezTo>
                  <a:pt x="998144" y="6118622"/>
                  <a:pt x="1101192" y="6157912"/>
                  <a:pt x="1204239" y="6193631"/>
                </a:cubicBezTo>
                <a:cubicBezTo>
                  <a:pt x="1271754" y="6215062"/>
                  <a:pt x="1339267" y="6247209"/>
                  <a:pt x="1428102" y="6222206"/>
                </a:cubicBezTo>
                <a:cubicBezTo>
                  <a:pt x="1349928" y="6093619"/>
                  <a:pt x="1218453" y="6068615"/>
                  <a:pt x="1111852" y="6029325"/>
                </a:cubicBezTo>
                <a:cubicBezTo>
                  <a:pt x="980377" y="5979319"/>
                  <a:pt x="902203" y="5886450"/>
                  <a:pt x="806262" y="5779294"/>
                </a:cubicBezTo>
                <a:cubicBezTo>
                  <a:pt x="902203" y="5750719"/>
                  <a:pt x="962610" y="5829300"/>
                  <a:pt x="1040785" y="5825728"/>
                </a:cubicBezTo>
                <a:cubicBezTo>
                  <a:pt x="1044338" y="5815012"/>
                  <a:pt x="1051445" y="5793581"/>
                  <a:pt x="1051445" y="5793581"/>
                </a:cubicBezTo>
                <a:cubicBezTo>
                  <a:pt x="923523" y="5736431"/>
                  <a:pt x="866670" y="5629275"/>
                  <a:pt x="845349" y="5497115"/>
                </a:cubicBezTo>
                <a:cubicBezTo>
                  <a:pt x="838243" y="5429250"/>
                  <a:pt x="792049" y="5407819"/>
                  <a:pt x="745855" y="5375672"/>
                </a:cubicBezTo>
                <a:cubicBezTo>
                  <a:pt x="589507" y="5264943"/>
                  <a:pt x="422499" y="5164931"/>
                  <a:pt x="291024" y="5014913"/>
                </a:cubicBezTo>
                <a:cubicBezTo>
                  <a:pt x="443819" y="5032771"/>
                  <a:pt x="564633" y="5132784"/>
                  <a:pt x="724535" y="5175647"/>
                </a:cubicBezTo>
                <a:cubicBezTo>
                  <a:pt x="596614" y="5011340"/>
                  <a:pt x="429605" y="4925615"/>
                  <a:pt x="276811" y="4825603"/>
                </a:cubicBezTo>
                <a:cubicBezTo>
                  <a:pt x="205743" y="4779169"/>
                  <a:pt x="141783" y="4722018"/>
                  <a:pt x="60055" y="4697016"/>
                </a:cubicBezTo>
                <a:cubicBezTo>
                  <a:pt x="31628" y="4689872"/>
                  <a:pt x="-18119" y="4672013"/>
                  <a:pt x="6755" y="4622006"/>
                </a:cubicBezTo>
                <a:cubicBezTo>
                  <a:pt x="28075" y="4579144"/>
                  <a:pt x="67162" y="4593432"/>
                  <a:pt x="102696" y="4604146"/>
                </a:cubicBezTo>
                <a:cubicBezTo>
                  <a:pt x="187976" y="4632722"/>
                  <a:pt x="280364" y="4632722"/>
                  <a:pt x="397625" y="4632722"/>
                </a:cubicBezTo>
                <a:cubicBezTo>
                  <a:pt x="298131" y="4496990"/>
                  <a:pt x="116909" y="4539853"/>
                  <a:pt x="31628" y="4396978"/>
                </a:cubicBezTo>
                <a:cubicBezTo>
                  <a:pt x="138229" y="4371976"/>
                  <a:pt x="219957" y="4421982"/>
                  <a:pt x="305237" y="4432697"/>
                </a:cubicBezTo>
                <a:cubicBezTo>
                  <a:pt x="383412" y="4443413"/>
                  <a:pt x="401178" y="4418409"/>
                  <a:pt x="383412" y="4339828"/>
                </a:cubicBezTo>
                <a:cubicBezTo>
                  <a:pt x="354985" y="4218385"/>
                  <a:pt x="397625" y="4157662"/>
                  <a:pt x="511333" y="4189810"/>
                </a:cubicBezTo>
                <a:cubicBezTo>
                  <a:pt x="617934" y="4221956"/>
                  <a:pt x="628594" y="4175522"/>
                  <a:pt x="600167" y="4107656"/>
                </a:cubicBezTo>
                <a:cubicBezTo>
                  <a:pt x="557527" y="4007644"/>
                  <a:pt x="603720" y="3929063"/>
                  <a:pt x="635701" y="3843337"/>
                </a:cubicBezTo>
                <a:cubicBezTo>
                  <a:pt x="685448" y="3714750"/>
                  <a:pt x="664128" y="3650456"/>
                  <a:pt x="561080" y="3554015"/>
                </a:cubicBezTo>
                <a:cubicBezTo>
                  <a:pt x="500673" y="3500438"/>
                  <a:pt x="440265" y="3454003"/>
                  <a:pt x="354985" y="3407569"/>
                </a:cubicBezTo>
                <a:cubicBezTo>
                  <a:pt x="550420" y="3382565"/>
                  <a:pt x="347878" y="3296841"/>
                  <a:pt x="415392" y="3243263"/>
                </a:cubicBezTo>
                <a:cubicBezTo>
                  <a:pt x="553973" y="3221831"/>
                  <a:pt x="664128" y="3393282"/>
                  <a:pt x="852456" y="3343275"/>
                </a:cubicBezTo>
                <a:cubicBezTo>
                  <a:pt x="625041" y="3196828"/>
                  <a:pt x="369198" y="3150393"/>
                  <a:pt x="202190" y="2953940"/>
                </a:cubicBezTo>
                <a:cubicBezTo>
                  <a:pt x="241277" y="2911078"/>
                  <a:pt x="280364" y="2953940"/>
                  <a:pt x="312344" y="2936081"/>
                </a:cubicBezTo>
                <a:cubicBezTo>
                  <a:pt x="312344" y="2925365"/>
                  <a:pt x="685448" y="2993232"/>
                  <a:pt x="706768" y="2714625"/>
                </a:cubicBezTo>
                <a:cubicBezTo>
                  <a:pt x="713875" y="2714625"/>
                  <a:pt x="720982" y="2714625"/>
                  <a:pt x="728088" y="2703909"/>
                </a:cubicBezTo>
                <a:cubicBezTo>
                  <a:pt x="767175" y="2664619"/>
                  <a:pt x="731642" y="2571750"/>
                  <a:pt x="795602" y="2564606"/>
                </a:cubicBezTo>
                <a:cubicBezTo>
                  <a:pt x="866670" y="2557462"/>
                  <a:pt x="934184" y="2525315"/>
                  <a:pt x="1008804" y="2543175"/>
                </a:cubicBezTo>
                <a:cubicBezTo>
                  <a:pt x="1065658" y="2557462"/>
                  <a:pt x="1126065" y="2575322"/>
                  <a:pt x="1186473" y="2575322"/>
                </a:cubicBezTo>
                <a:cubicBezTo>
                  <a:pt x="1250433" y="2575322"/>
                  <a:pt x="1339267" y="2696766"/>
                  <a:pt x="1378355" y="2536031"/>
                </a:cubicBezTo>
                <a:cubicBezTo>
                  <a:pt x="1378355" y="2528888"/>
                  <a:pt x="1488509" y="2546747"/>
                  <a:pt x="1548916" y="2553891"/>
                </a:cubicBezTo>
                <a:cubicBezTo>
                  <a:pt x="1598663" y="2561035"/>
                  <a:pt x="1659071" y="2593181"/>
                  <a:pt x="1694604" y="2528888"/>
                </a:cubicBezTo>
                <a:cubicBezTo>
                  <a:pt x="1712371" y="2489596"/>
                  <a:pt x="1627090" y="2418159"/>
                  <a:pt x="1552469" y="2411015"/>
                </a:cubicBezTo>
                <a:cubicBezTo>
                  <a:pt x="1484956" y="2403872"/>
                  <a:pt x="1417442" y="2396728"/>
                  <a:pt x="1353481" y="2411015"/>
                </a:cubicBezTo>
                <a:cubicBezTo>
                  <a:pt x="1275307" y="2428875"/>
                  <a:pt x="1232666" y="2400300"/>
                  <a:pt x="1211346" y="2336007"/>
                </a:cubicBezTo>
                <a:cubicBezTo>
                  <a:pt x="1186473" y="2268141"/>
                  <a:pt x="1140279" y="2232422"/>
                  <a:pt x="1076318" y="2200275"/>
                </a:cubicBezTo>
                <a:cubicBezTo>
                  <a:pt x="919970" y="2121694"/>
                  <a:pt x="770729" y="2028825"/>
                  <a:pt x="600167" y="1982390"/>
                </a:cubicBezTo>
                <a:cubicBezTo>
                  <a:pt x="568187" y="1975246"/>
                  <a:pt x="529100" y="1960959"/>
                  <a:pt x="514886" y="1900238"/>
                </a:cubicBezTo>
                <a:cubicBezTo>
                  <a:pt x="976824" y="1993106"/>
                  <a:pt x="1396121" y="2232422"/>
                  <a:pt x="1872273" y="2218135"/>
                </a:cubicBezTo>
                <a:cubicBezTo>
                  <a:pt x="1744351" y="2143125"/>
                  <a:pt x="1591557" y="2139554"/>
                  <a:pt x="1452975" y="2085975"/>
                </a:cubicBezTo>
                <a:cubicBezTo>
                  <a:pt x="1552469" y="2046685"/>
                  <a:pt x="1644857" y="2089547"/>
                  <a:pt x="1737245" y="2110978"/>
                </a:cubicBezTo>
                <a:cubicBezTo>
                  <a:pt x="1815419" y="2128837"/>
                  <a:pt x="1886486" y="2132410"/>
                  <a:pt x="1893593" y="2021681"/>
                </a:cubicBezTo>
                <a:cubicBezTo>
                  <a:pt x="1893593" y="2010965"/>
                  <a:pt x="1893593" y="2003821"/>
                  <a:pt x="1893593" y="1993106"/>
                </a:cubicBezTo>
                <a:cubicBezTo>
                  <a:pt x="1865166" y="1946672"/>
                  <a:pt x="1826079" y="1925240"/>
                  <a:pt x="1776332" y="1910953"/>
                </a:cubicBezTo>
                <a:cubicBezTo>
                  <a:pt x="1747905" y="1903809"/>
                  <a:pt x="1708818" y="1889522"/>
                  <a:pt x="1708818" y="1857375"/>
                </a:cubicBezTo>
                <a:cubicBezTo>
                  <a:pt x="1712371" y="1735931"/>
                  <a:pt x="1616430" y="1700212"/>
                  <a:pt x="1524043" y="1664493"/>
                </a:cubicBezTo>
                <a:cubicBezTo>
                  <a:pt x="1573790" y="1603772"/>
                  <a:pt x="1616430" y="1646635"/>
                  <a:pt x="1655517" y="1643062"/>
                </a:cubicBezTo>
                <a:cubicBezTo>
                  <a:pt x="1680391" y="1639491"/>
                  <a:pt x="1705264" y="1635919"/>
                  <a:pt x="1705264" y="1603772"/>
                </a:cubicBezTo>
                <a:cubicBezTo>
                  <a:pt x="1705264" y="1578769"/>
                  <a:pt x="1694604" y="1546622"/>
                  <a:pt x="1669731" y="1546622"/>
                </a:cubicBezTo>
                <a:cubicBezTo>
                  <a:pt x="1513383" y="1543050"/>
                  <a:pt x="1424548" y="1371600"/>
                  <a:pt x="1261093" y="1371600"/>
                </a:cubicBezTo>
                <a:cubicBezTo>
                  <a:pt x="1161599" y="1371600"/>
                  <a:pt x="1310841" y="1275159"/>
                  <a:pt x="1229113" y="1235869"/>
                </a:cubicBezTo>
                <a:cubicBezTo>
                  <a:pt x="1211346" y="1225153"/>
                  <a:pt x="1278860" y="1210866"/>
                  <a:pt x="1307287" y="1214437"/>
                </a:cubicBezTo>
                <a:cubicBezTo>
                  <a:pt x="1335714" y="1218009"/>
                  <a:pt x="1360588" y="1243013"/>
                  <a:pt x="1396121" y="1225153"/>
                </a:cubicBezTo>
                <a:cubicBezTo>
                  <a:pt x="1413888" y="1160860"/>
                  <a:pt x="1367694" y="1135856"/>
                  <a:pt x="1325054" y="1117997"/>
                </a:cubicBezTo>
                <a:cubicBezTo>
                  <a:pt x="1232666" y="1075135"/>
                  <a:pt x="1140279" y="1025129"/>
                  <a:pt x="1037231" y="1010841"/>
                </a:cubicBezTo>
                <a:cubicBezTo>
                  <a:pt x="1001698" y="1007269"/>
                  <a:pt x="980377" y="989409"/>
                  <a:pt x="983931" y="953690"/>
                </a:cubicBezTo>
                <a:cubicBezTo>
                  <a:pt x="991037" y="907256"/>
                  <a:pt x="1026571" y="921544"/>
                  <a:pt x="1054998" y="925115"/>
                </a:cubicBezTo>
                <a:cubicBezTo>
                  <a:pt x="1072765" y="928688"/>
                  <a:pt x="1090532" y="939403"/>
                  <a:pt x="1108299" y="914400"/>
                </a:cubicBezTo>
                <a:cubicBezTo>
                  <a:pt x="692555" y="660797"/>
                  <a:pt x="472246" y="675085"/>
                  <a:pt x="6755" y="467915"/>
                </a:cubicBezTo>
                <a:cubicBezTo>
                  <a:pt x="109802" y="428625"/>
                  <a:pt x="184423" y="457200"/>
                  <a:pt x="255490" y="464344"/>
                </a:cubicBezTo>
                <a:cubicBezTo>
                  <a:pt x="433159" y="482203"/>
                  <a:pt x="323004" y="514350"/>
                  <a:pt x="500673" y="535781"/>
                </a:cubicBezTo>
                <a:cubicBezTo>
                  <a:pt x="585954" y="546497"/>
                  <a:pt x="664128" y="582216"/>
                  <a:pt x="760069" y="525066"/>
                </a:cubicBezTo>
                <a:cubicBezTo>
                  <a:pt x="824029" y="485775"/>
                  <a:pt x="927077" y="528637"/>
                  <a:pt x="1005251" y="560785"/>
                </a:cubicBezTo>
                <a:cubicBezTo>
                  <a:pt x="1069212" y="589360"/>
                  <a:pt x="1133172" y="596503"/>
                  <a:pt x="1218453" y="560785"/>
                </a:cubicBezTo>
                <a:cubicBezTo>
                  <a:pt x="1140279" y="539354"/>
                  <a:pt x="1079872" y="521494"/>
                  <a:pt x="1019464" y="507206"/>
                </a:cubicBezTo>
                <a:cubicBezTo>
                  <a:pt x="969717" y="496491"/>
                  <a:pt x="941290" y="471488"/>
                  <a:pt x="944844" y="417909"/>
                </a:cubicBezTo>
                <a:cubicBezTo>
                  <a:pt x="944844" y="389334"/>
                  <a:pt x="934184" y="350044"/>
                  <a:pt x="969717" y="335757"/>
                </a:cubicBezTo>
                <a:cubicBezTo>
                  <a:pt x="998144" y="321469"/>
                  <a:pt x="1037231" y="335757"/>
                  <a:pt x="1051445" y="360759"/>
                </a:cubicBezTo>
                <a:cubicBezTo>
                  <a:pt x="1069212" y="407194"/>
                  <a:pt x="1086978" y="450056"/>
                  <a:pt x="1147386" y="453629"/>
                </a:cubicBezTo>
                <a:cubicBezTo>
                  <a:pt x="1229113" y="460771"/>
                  <a:pt x="1182919" y="432197"/>
                  <a:pt x="1168706" y="396478"/>
                </a:cubicBezTo>
                <a:cubicBezTo>
                  <a:pt x="1154492" y="357188"/>
                  <a:pt x="1197133" y="346472"/>
                  <a:pt x="1225560" y="353615"/>
                </a:cubicBezTo>
                <a:cubicBezTo>
                  <a:pt x="1332161" y="385763"/>
                  <a:pt x="1442315" y="328613"/>
                  <a:pt x="1552469" y="375047"/>
                </a:cubicBezTo>
                <a:cubicBezTo>
                  <a:pt x="1524043" y="260747"/>
                  <a:pt x="1463635" y="210741"/>
                  <a:pt x="1335714" y="192881"/>
                </a:cubicBezTo>
                <a:cubicBezTo>
                  <a:pt x="1289520" y="189310"/>
                  <a:pt x="1239773" y="196453"/>
                  <a:pt x="1197133" y="164306"/>
                </a:cubicBezTo>
                <a:cubicBezTo>
                  <a:pt x="1172259" y="146447"/>
                  <a:pt x="1147386" y="125016"/>
                  <a:pt x="1165153" y="89297"/>
                </a:cubicBezTo>
                <a:cubicBezTo>
                  <a:pt x="1175813" y="64294"/>
                  <a:pt x="1204239" y="64294"/>
                  <a:pt x="1229113" y="71437"/>
                </a:cubicBezTo>
                <a:cubicBezTo>
                  <a:pt x="1332161" y="110728"/>
                  <a:pt x="1442315" y="121444"/>
                  <a:pt x="1548916" y="135731"/>
                </a:cubicBezTo>
                <a:cubicBezTo>
                  <a:pt x="1566683" y="139303"/>
                  <a:pt x="1584450" y="146447"/>
                  <a:pt x="1602217" y="110728"/>
                </a:cubicBezTo>
                <a:cubicBezTo>
                  <a:pt x="1477849" y="78581"/>
                  <a:pt x="1357034" y="35719"/>
                  <a:pt x="1232666" y="0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6AD042-DE90-4088-8A07-B9A64C2CE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40080"/>
            <a:ext cx="3886200" cy="295351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2FFC98-62A0-445A-BEDA-785BE925A1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59168" y="640080"/>
            <a:ext cx="4489704" cy="5596128"/>
          </a:xfrm>
        </p:spPr>
        <p:txBody>
          <a:bodyPr anchor="ctr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4D7827-8489-4EE4-88EE-16685FE6DE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776472"/>
            <a:ext cx="3886200" cy="246888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33534F-EA91-4A50-B0F6-10D689E458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20F3F7-8B4B-4015-AA9C-109D05B2F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0B6EE2-78A1-4D01-87BE-A1487FBD2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950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raphic 1" descr="Tag=AccentColor&#10;Flavor=Light&#10;Target=Fill">
            <a:extLst>
              <a:ext uri="{FF2B5EF4-FFF2-40B4-BE49-F238E27FC236}">
                <a16:creationId xmlns:a16="http://schemas.microsoft.com/office/drawing/2014/main" id="{0EE21C0F-70D8-4F3C-9392-07559C90EE6E}"/>
              </a:ext>
            </a:extLst>
          </p:cNvPr>
          <p:cNvSpPr/>
          <p:nvPr/>
        </p:nvSpPr>
        <p:spPr>
          <a:xfrm rot="10800000" flipH="1" flipV="1">
            <a:off x="684965" y="1332237"/>
            <a:ext cx="5263732" cy="3841102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B1DFE-8154-440D-93CF-FEF7860E89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9032" y="2523744"/>
            <a:ext cx="3831336" cy="1453896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CD9D1F5-05CC-48F3-A314-315EF17030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711696" y="640079"/>
            <a:ext cx="4837176" cy="556869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1807DE-1178-4BBB-89D8-9046239C2D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5064" y="4087368"/>
            <a:ext cx="3319272" cy="649224"/>
          </a:xfrm>
        </p:spPr>
        <p:txBody>
          <a:bodyPr>
            <a:noAutofit/>
          </a:bodyPr>
          <a:lstStyle>
            <a:lvl1pPr marL="0" indent="0" algn="ctr">
              <a:buNone/>
              <a:defRPr sz="2000" cap="all" baseline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48EA59-A1BC-48B7-9495-6D5C6035B1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F85A72-B50F-440E-AAD3-53C099F6D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C2D00B-4207-4720-8C68-605CAFDD5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9205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C888B-58B8-4428-8B1D-4E26FC5DD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14F67B-D516-42FA-A2CA-2DCD37CFE8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2BA5FF-4919-4FF8-9C04-06CE156B7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EDA970-128E-4150-8E5A-A1B056E83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EC6CD1-EE5E-42EF-B76D-BB803BA6A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4295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50C2A1B-34CA-4877-9435-D77DF32575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255E5E-4A81-44CC-8D99-F56E625D46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9CEECF-A221-4ECC-AD9C-E197D516D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8F41AE-0DDE-49ED-9F0C-E0E16F599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B47FB7-77F0-4C43-B81E-D04B31C95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1740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8615C6B-1C98-4B1C-AB4B-1E1898E59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8DFF97-B7FD-47F9-BC7F-DD4B4C5EA2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831D22-079E-43E3-86A4-BA12DB888C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4E684-10F4-4CC3-A0B9-F03AA7BE37C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4C30A2-140B-4A5D-BEEC-C1314AF1F3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71BA8F-7826-496D-91F8-B3ECDF34DA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076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688" r:id="rId6"/>
    <p:sldLayoutId id="2147483693" r:id="rId7"/>
    <p:sldLayoutId id="2147483689" r:id="rId8"/>
    <p:sldLayoutId id="2147483690" r:id="rId9"/>
    <p:sldLayoutId id="2147483691" r:id="rId10"/>
    <p:sldLayoutId id="2147483692" r:id="rId11"/>
    <p:sldLayoutId id="214748369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i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tnetwork.cz/python/zaklady/python-tutorial-promenne-booleovske-hodnoty-logicke-operatory-a-vetveni" TargetMode="External"/><Relationship Id="rId7" Type="http://schemas.openxmlformats.org/officeDocument/2006/relationships/hyperlink" Target="https://www.uni-max.cz/produkty/vybaveni-dilen/dilensky-nabytek/ulozne-systemy/organizery-mars/organizery-mini/organizer-nastenny-mini-6740-cerveny?wdph=on&amp;gclid=Cj0KCQjwgtWDBhDZARIsADEKwgNb2bwcLwdQTtUV-cjsE1nGjFoFv8lk7-FYhj5xU5l_lHGdpUlpemoaAv9nEALw_wcB" TargetMode="External"/><Relationship Id="rId2" Type="http://schemas.openxmlformats.org/officeDocument/2006/relationships/hyperlink" Target="https://www.itnetwork.cz/python/zaklady/python-tutorial-promenne-zakladni-datove-typy-a-funkc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linuxhint.com/comparing_strings_c_language/" TargetMode="External"/><Relationship Id="rId5" Type="http://schemas.openxmlformats.org/officeDocument/2006/relationships/hyperlink" Target="https://towardsdatascience.com/numpy-array-cookbook-generating-and-manipulating-arrays-in-python-2195c3988b09?gi=9ccaac752540" TargetMode="External"/><Relationship Id="rId4" Type="http://schemas.openxmlformats.org/officeDocument/2006/relationships/hyperlink" Target="https://www.itnetwork.cz/cecko/zaklady/tutorial-jazyk-c-pol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A8E2B3D-9013-49DD-AD19-465E6B843E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9420F6C3-AAF3-4091-9B71-5FB534BD4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6169896" y="0"/>
            <a:ext cx="6022105" cy="6858000"/>
          </a:xfrm>
          <a:custGeom>
            <a:avLst/>
            <a:gdLst>
              <a:gd name="connsiteX0" fmla="*/ 606846 w 6022105"/>
              <a:gd name="connsiteY0" fmla="*/ 0 h 6858000"/>
              <a:gd name="connsiteX1" fmla="*/ 6022105 w 6022105"/>
              <a:gd name="connsiteY1" fmla="*/ 0 h 6858000"/>
              <a:gd name="connsiteX2" fmla="*/ 6022105 w 6022105"/>
              <a:gd name="connsiteY2" fmla="*/ 6858000 h 6858000"/>
              <a:gd name="connsiteX3" fmla="*/ 0 w 6022105"/>
              <a:gd name="connsiteY3" fmla="*/ 6858000 h 6858000"/>
              <a:gd name="connsiteX4" fmla="*/ 374372 w 6022105"/>
              <a:gd name="connsiteY4" fmla="*/ 6658805 h 6858000"/>
              <a:gd name="connsiteX5" fmla="*/ 537405 w 6022105"/>
              <a:gd name="connsiteY5" fmla="*/ 6431153 h 6858000"/>
              <a:gd name="connsiteX6" fmla="*/ 594769 w 6022105"/>
              <a:gd name="connsiteY6" fmla="*/ 6367127 h 6858000"/>
              <a:gd name="connsiteX7" fmla="*/ 736668 w 6022105"/>
              <a:gd name="connsiteY7" fmla="*/ 6281757 h 6858000"/>
              <a:gd name="connsiteX8" fmla="*/ 984239 w 6022105"/>
              <a:gd name="connsiteY8" fmla="*/ 6100347 h 6858000"/>
              <a:gd name="connsiteX9" fmla="*/ 893664 w 6022105"/>
              <a:gd name="connsiteY9" fmla="*/ 6057663 h 6858000"/>
              <a:gd name="connsiteX10" fmla="*/ 631000 w 6022105"/>
              <a:gd name="connsiteY10" fmla="*/ 6167932 h 6858000"/>
              <a:gd name="connsiteX11" fmla="*/ 440793 w 6022105"/>
              <a:gd name="connsiteY11" fmla="*/ 6196388 h 6858000"/>
              <a:gd name="connsiteX12" fmla="*/ 709496 w 6022105"/>
              <a:gd name="connsiteY12" fmla="*/ 6004307 h 6858000"/>
              <a:gd name="connsiteX13" fmla="*/ 969143 w 6022105"/>
              <a:gd name="connsiteY13" fmla="*/ 5755314 h 6858000"/>
              <a:gd name="connsiteX14" fmla="*/ 769879 w 6022105"/>
              <a:gd name="connsiteY14" fmla="*/ 5801555 h 6858000"/>
              <a:gd name="connsiteX15" fmla="*/ 760822 w 6022105"/>
              <a:gd name="connsiteY15" fmla="*/ 5769542 h 6858000"/>
              <a:gd name="connsiteX16" fmla="*/ 935933 w 6022105"/>
              <a:gd name="connsiteY16" fmla="*/ 5474306 h 6858000"/>
              <a:gd name="connsiteX17" fmla="*/ 1020468 w 6022105"/>
              <a:gd name="connsiteY17" fmla="*/ 5353367 h 6858000"/>
              <a:gd name="connsiteX18" fmla="*/ 1406918 w 6022105"/>
              <a:gd name="connsiteY18" fmla="*/ 4994104 h 6858000"/>
              <a:gd name="connsiteX19" fmla="*/ 1038583 w 6022105"/>
              <a:gd name="connsiteY19" fmla="*/ 5154171 h 6858000"/>
              <a:gd name="connsiteX20" fmla="*/ 1418994 w 6022105"/>
              <a:gd name="connsiteY20" fmla="*/ 4805580 h 6858000"/>
              <a:gd name="connsiteX21" fmla="*/ 1603162 w 6022105"/>
              <a:gd name="connsiteY21" fmla="*/ 4677526 h 6858000"/>
              <a:gd name="connsiteX22" fmla="*/ 1648449 w 6022105"/>
              <a:gd name="connsiteY22" fmla="*/ 4602828 h 6858000"/>
              <a:gd name="connsiteX23" fmla="*/ 1566931 w 6022105"/>
              <a:gd name="connsiteY23" fmla="*/ 4585042 h 6858000"/>
              <a:gd name="connsiteX24" fmla="*/ 1316344 w 6022105"/>
              <a:gd name="connsiteY24" fmla="*/ 4613499 h 6858000"/>
              <a:gd name="connsiteX25" fmla="*/ 1627315 w 6022105"/>
              <a:gd name="connsiteY25" fmla="*/ 4378734 h 6858000"/>
              <a:gd name="connsiteX26" fmla="*/ 1394842 w 6022105"/>
              <a:gd name="connsiteY26" fmla="*/ 4414305 h 6858000"/>
              <a:gd name="connsiteX27" fmla="*/ 1328419 w 6022105"/>
              <a:gd name="connsiteY27" fmla="*/ 4321821 h 6858000"/>
              <a:gd name="connsiteX28" fmla="*/ 1219731 w 6022105"/>
              <a:gd name="connsiteY28" fmla="*/ 4172424 h 6858000"/>
              <a:gd name="connsiteX29" fmla="*/ 1144253 w 6022105"/>
              <a:gd name="connsiteY29" fmla="*/ 4090612 h 6858000"/>
              <a:gd name="connsiteX30" fmla="*/ 1114061 w 6022105"/>
              <a:gd name="connsiteY30" fmla="*/ 3827390 h 6858000"/>
              <a:gd name="connsiteX31" fmla="*/ 1177463 w 6022105"/>
              <a:gd name="connsiteY31" fmla="*/ 3539269 h 6858000"/>
              <a:gd name="connsiteX32" fmla="*/ 1352573 w 6022105"/>
              <a:gd name="connsiteY32" fmla="*/ 3393429 h 6858000"/>
              <a:gd name="connsiteX33" fmla="*/ 1301248 w 6022105"/>
              <a:gd name="connsiteY33" fmla="*/ 3229805 h 6858000"/>
              <a:gd name="connsiteX34" fmla="*/ 929894 w 6022105"/>
              <a:gd name="connsiteY34" fmla="*/ 3329402 h 6858000"/>
              <a:gd name="connsiteX35" fmla="*/ 1482396 w 6022105"/>
              <a:gd name="connsiteY35" fmla="*/ 2941684 h 6858000"/>
              <a:gd name="connsiteX36" fmla="*/ 1388803 w 6022105"/>
              <a:gd name="connsiteY36" fmla="*/ 2923898 h 6858000"/>
              <a:gd name="connsiteX37" fmla="*/ 1053678 w 6022105"/>
              <a:gd name="connsiteY37" fmla="*/ 2703362 h 6858000"/>
              <a:gd name="connsiteX38" fmla="*/ 1035564 w 6022105"/>
              <a:gd name="connsiteY38" fmla="*/ 2692689 h 6858000"/>
              <a:gd name="connsiteX39" fmla="*/ 978200 w 6022105"/>
              <a:gd name="connsiteY39" fmla="*/ 2553965 h 6858000"/>
              <a:gd name="connsiteX40" fmla="*/ 797052 w 6022105"/>
              <a:gd name="connsiteY40" fmla="*/ 2532623 h 6858000"/>
              <a:gd name="connsiteX41" fmla="*/ 646095 w 6022105"/>
              <a:gd name="connsiteY41" fmla="*/ 2564636 h 6858000"/>
              <a:gd name="connsiteX42" fmla="*/ 483061 w 6022105"/>
              <a:gd name="connsiteY42" fmla="*/ 2525509 h 6858000"/>
              <a:gd name="connsiteX43" fmla="*/ 338143 w 6022105"/>
              <a:gd name="connsiteY43" fmla="*/ 2543294 h 6858000"/>
              <a:gd name="connsiteX44" fmla="*/ 214358 w 6022105"/>
              <a:gd name="connsiteY44" fmla="*/ 2518395 h 6858000"/>
              <a:gd name="connsiteX45" fmla="*/ 335123 w 6022105"/>
              <a:gd name="connsiteY45" fmla="*/ 2401012 h 6858000"/>
              <a:gd name="connsiteX46" fmla="*/ 504195 w 6022105"/>
              <a:gd name="connsiteY46" fmla="*/ 2401012 h 6858000"/>
              <a:gd name="connsiteX47" fmla="*/ 624961 w 6022105"/>
              <a:gd name="connsiteY47" fmla="*/ 2326314 h 6858000"/>
              <a:gd name="connsiteX48" fmla="*/ 739688 w 6022105"/>
              <a:gd name="connsiteY48" fmla="*/ 2191146 h 6858000"/>
              <a:gd name="connsiteX49" fmla="*/ 1144253 w 6022105"/>
              <a:gd name="connsiteY49" fmla="*/ 1974165 h 6858000"/>
              <a:gd name="connsiteX50" fmla="*/ 1216712 w 6022105"/>
              <a:gd name="connsiteY50" fmla="*/ 1892353 h 6858000"/>
              <a:gd name="connsiteX51" fmla="*/ 63401 w 6022105"/>
              <a:gd name="connsiteY51" fmla="*/ 2208931 h 6858000"/>
              <a:gd name="connsiteX52" fmla="*/ 419660 w 6022105"/>
              <a:gd name="connsiteY52" fmla="*/ 2077320 h 6858000"/>
              <a:gd name="connsiteX53" fmla="*/ 178128 w 6022105"/>
              <a:gd name="connsiteY53" fmla="*/ 2102219 h 6858000"/>
              <a:gd name="connsiteX54" fmla="*/ 45286 w 6022105"/>
              <a:gd name="connsiteY54" fmla="*/ 2013292 h 6858000"/>
              <a:gd name="connsiteX55" fmla="*/ 45286 w 6022105"/>
              <a:gd name="connsiteY55" fmla="*/ 1984836 h 6858000"/>
              <a:gd name="connsiteX56" fmla="*/ 144917 w 6022105"/>
              <a:gd name="connsiteY56" fmla="*/ 1903025 h 6858000"/>
              <a:gd name="connsiteX57" fmla="*/ 202281 w 6022105"/>
              <a:gd name="connsiteY57" fmla="*/ 1849668 h 6858000"/>
              <a:gd name="connsiteX58" fmla="*/ 359276 w 6022105"/>
              <a:gd name="connsiteY58" fmla="*/ 1657587 h 6858000"/>
              <a:gd name="connsiteX59" fmla="*/ 247569 w 6022105"/>
              <a:gd name="connsiteY59" fmla="*/ 1636245 h 6858000"/>
              <a:gd name="connsiteX60" fmla="*/ 205301 w 6022105"/>
              <a:gd name="connsiteY60" fmla="*/ 1597117 h 6858000"/>
              <a:gd name="connsiteX61" fmla="*/ 235492 w 6022105"/>
              <a:gd name="connsiteY61" fmla="*/ 1540204 h 6858000"/>
              <a:gd name="connsiteX62" fmla="*/ 582694 w 6022105"/>
              <a:gd name="connsiteY62" fmla="*/ 1365909 h 6858000"/>
              <a:gd name="connsiteX63" fmla="*/ 609865 w 6022105"/>
              <a:gd name="connsiteY63" fmla="*/ 1230741 h 6858000"/>
              <a:gd name="connsiteX64" fmla="*/ 543445 w 6022105"/>
              <a:gd name="connsiteY64" fmla="*/ 1209399 h 6858000"/>
              <a:gd name="connsiteX65" fmla="*/ 467966 w 6022105"/>
              <a:gd name="connsiteY65" fmla="*/ 1220069 h 6858000"/>
              <a:gd name="connsiteX66" fmla="*/ 528348 w 6022105"/>
              <a:gd name="connsiteY66" fmla="*/ 1113358 h 6858000"/>
              <a:gd name="connsiteX67" fmla="*/ 772899 w 6022105"/>
              <a:gd name="connsiteY67" fmla="*/ 1006647 h 6858000"/>
              <a:gd name="connsiteX68" fmla="*/ 818186 w 6022105"/>
              <a:gd name="connsiteY68" fmla="*/ 949734 h 6858000"/>
              <a:gd name="connsiteX69" fmla="*/ 757803 w 6022105"/>
              <a:gd name="connsiteY69" fmla="*/ 921277 h 6858000"/>
              <a:gd name="connsiteX70" fmla="*/ 712516 w 6022105"/>
              <a:gd name="connsiteY70" fmla="*/ 910606 h 6858000"/>
              <a:gd name="connsiteX71" fmla="*/ 1648449 w 6022105"/>
              <a:gd name="connsiteY71" fmla="*/ 465975 h 6858000"/>
              <a:gd name="connsiteX72" fmla="*/ 1437109 w 6022105"/>
              <a:gd name="connsiteY72" fmla="*/ 462417 h 6858000"/>
              <a:gd name="connsiteX73" fmla="*/ 1228788 w 6022105"/>
              <a:gd name="connsiteY73" fmla="*/ 533558 h 6858000"/>
              <a:gd name="connsiteX74" fmla="*/ 1008391 w 6022105"/>
              <a:gd name="connsiteY74" fmla="*/ 522887 h 6858000"/>
              <a:gd name="connsiteX75" fmla="*/ 800071 w 6022105"/>
              <a:gd name="connsiteY75" fmla="*/ 558458 h 6858000"/>
              <a:gd name="connsiteX76" fmla="*/ 618923 w 6022105"/>
              <a:gd name="connsiteY76" fmla="*/ 558458 h 6858000"/>
              <a:gd name="connsiteX77" fmla="*/ 787995 w 6022105"/>
              <a:gd name="connsiteY77" fmla="*/ 505101 h 6858000"/>
              <a:gd name="connsiteX78" fmla="*/ 851396 w 6022105"/>
              <a:gd name="connsiteY78" fmla="*/ 416176 h 6858000"/>
              <a:gd name="connsiteX79" fmla="*/ 830263 w 6022105"/>
              <a:gd name="connsiteY79" fmla="*/ 334364 h 6858000"/>
              <a:gd name="connsiteX80" fmla="*/ 760822 w 6022105"/>
              <a:gd name="connsiteY80" fmla="*/ 359262 h 6858000"/>
              <a:gd name="connsiteX81" fmla="*/ 679305 w 6022105"/>
              <a:gd name="connsiteY81" fmla="*/ 451747 h 6858000"/>
              <a:gd name="connsiteX82" fmla="*/ 661190 w 6022105"/>
              <a:gd name="connsiteY82" fmla="*/ 394834 h 6858000"/>
              <a:gd name="connsiteX83" fmla="*/ 612884 w 6022105"/>
              <a:gd name="connsiteY83" fmla="*/ 352148 h 6858000"/>
              <a:gd name="connsiteX84" fmla="*/ 335123 w 6022105"/>
              <a:gd name="connsiteY84" fmla="*/ 373491 h 6858000"/>
              <a:gd name="connsiteX85" fmla="*/ 519291 w 6022105"/>
              <a:gd name="connsiteY85" fmla="*/ 192082 h 6858000"/>
              <a:gd name="connsiteX86" fmla="*/ 637037 w 6022105"/>
              <a:gd name="connsiteY86" fmla="*/ 163625 h 6858000"/>
              <a:gd name="connsiteX87" fmla="*/ 664209 w 6022105"/>
              <a:gd name="connsiteY87" fmla="*/ 88927 h 6858000"/>
              <a:gd name="connsiteX88" fmla="*/ 609865 w 6022105"/>
              <a:gd name="connsiteY88" fmla="*/ 71141 h 6858000"/>
              <a:gd name="connsiteX89" fmla="*/ 338143 w 6022105"/>
              <a:gd name="connsiteY89" fmla="*/ 135168 h 6858000"/>
              <a:gd name="connsiteX90" fmla="*/ 292855 w 6022105"/>
              <a:gd name="connsiteY90" fmla="*/ 110269 h 6858000"/>
              <a:gd name="connsiteX91" fmla="*/ 606846 w 6022105"/>
              <a:gd name="connsiteY9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6022105" h="6858000">
                <a:moveTo>
                  <a:pt x="606846" y="0"/>
                </a:moveTo>
                <a:lnTo>
                  <a:pt x="6022105" y="0"/>
                </a:lnTo>
                <a:lnTo>
                  <a:pt x="6022105" y="6858000"/>
                </a:lnTo>
                <a:lnTo>
                  <a:pt x="0" y="6858000"/>
                </a:lnTo>
                <a:cubicBezTo>
                  <a:pt x="123784" y="6786859"/>
                  <a:pt x="241530" y="6701489"/>
                  <a:pt x="374372" y="6658805"/>
                </a:cubicBezTo>
                <a:cubicBezTo>
                  <a:pt x="464946" y="6630349"/>
                  <a:pt x="552502" y="6580550"/>
                  <a:pt x="537405" y="6431153"/>
                </a:cubicBezTo>
                <a:cubicBezTo>
                  <a:pt x="534387" y="6388469"/>
                  <a:pt x="558540" y="6356456"/>
                  <a:pt x="594769" y="6367127"/>
                </a:cubicBezTo>
                <a:cubicBezTo>
                  <a:pt x="664209" y="6388469"/>
                  <a:pt x="697421" y="6327999"/>
                  <a:pt x="736668" y="6281757"/>
                </a:cubicBezTo>
                <a:cubicBezTo>
                  <a:pt x="806109" y="6199945"/>
                  <a:pt x="872530" y="6114575"/>
                  <a:pt x="984239" y="6100347"/>
                </a:cubicBezTo>
                <a:cubicBezTo>
                  <a:pt x="963105" y="6036320"/>
                  <a:pt x="926876" y="6043434"/>
                  <a:pt x="893664" y="6057663"/>
                </a:cubicBezTo>
                <a:cubicBezTo>
                  <a:pt x="806109" y="6093234"/>
                  <a:pt x="718554" y="6132361"/>
                  <a:pt x="631000" y="6167932"/>
                </a:cubicBezTo>
                <a:cubicBezTo>
                  <a:pt x="573636" y="6189274"/>
                  <a:pt x="516273" y="6221287"/>
                  <a:pt x="440793" y="6196388"/>
                </a:cubicBezTo>
                <a:cubicBezTo>
                  <a:pt x="507214" y="6068335"/>
                  <a:pt x="618923" y="6043434"/>
                  <a:pt x="709496" y="6004307"/>
                </a:cubicBezTo>
                <a:cubicBezTo>
                  <a:pt x="821206" y="5954508"/>
                  <a:pt x="887626" y="5862025"/>
                  <a:pt x="969143" y="5755314"/>
                </a:cubicBezTo>
                <a:cubicBezTo>
                  <a:pt x="887626" y="5726858"/>
                  <a:pt x="836301" y="5805112"/>
                  <a:pt x="769879" y="5801555"/>
                </a:cubicBezTo>
                <a:cubicBezTo>
                  <a:pt x="766860" y="5790884"/>
                  <a:pt x="760822" y="5769542"/>
                  <a:pt x="760822" y="5769542"/>
                </a:cubicBezTo>
                <a:cubicBezTo>
                  <a:pt x="869512" y="5712629"/>
                  <a:pt x="917816" y="5605917"/>
                  <a:pt x="935933" y="5474306"/>
                </a:cubicBezTo>
                <a:cubicBezTo>
                  <a:pt x="941970" y="5406721"/>
                  <a:pt x="981219" y="5385379"/>
                  <a:pt x="1020468" y="5353367"/>
                </a:cubicBezTo>
                <a:cubicBezTo>
                  <a:pt x="1153310" y="5243097"/>
                  <a:pt x="1295209" y="5143500"/>
                  <a:pt x="1406918" y="4994104"/>
                </a:cubicBezTo>
                <a:cubicBezTo>
                  <a:pt x="1277095" y="5011889"/>
                  <a:pt x="1174445" y="5111487"/>
                  <a:pt x="1038583" y="5154171"/>
                </a:cubicBezTo>
                <a:cubicBezTo>
                  <a:pt x="1147271" y="4990547"/>
                  <a:pt x="1289172" y="4905177"/>
                  <a:pt x="1418994" y="4805580"/>
                </a:cubicBezTo>
                <a:cubicBezTo>
                  <a:pt x="1479378" y="4759339"/>
                  <a:pt x="1533721" y="4702425"/>
                  <a:pt x="1603162" y="4677526"/>
                </a:cubicBezTo>
                <a:cubicBezTo>
                  <a:pt x="1627315" y="4670412"/>
                  <a:pt x="1669584" y="4652628"/>
                  <a:pt x="1648449" y="4602828"/>
                </a:cubicBezTo>
                <a:cubicBezTo>
                  <a:pt x="1630334" y="4560144"/>
                  <a:pt x="1597123" y="4574373"/>
                  <a:pt x="1566931" y="4585042"/>
                </a:cubicBezTo>
                <a:cubicBezTo>
                  <a:pt x="1494473" y="4613499"/>
                  <a:pt x="1415975" y="4613499"/>
                  <a:pt x="1316344" y="4613499"/>
                </a:cubicBezTo>
                <a:cubicBezTo>
                  <a:pt x="1400879" y="4478331"/>
                  <a:pt x="1554856" y="4521016"/>
                  <a:pt x="1627315" y="4378734"/>
                </a:cubicBezTo>
                <a:cubicBezTo>
                  <a:pt x="1536741" y="4353835"/>
                  <a:pt x="1467300" y="4403633"/>
                  <a:pt x="1394842" y="4414305"/>
                </a:cubicBezTo>
                <a:cubicBezTo>
                  <a:pt x="1328419" y="4424975"/>
                  <a:pt x="1313325" y="4400076"/>
                  <a:pt x="1328419" y="4321821"/>
                </a:cubicBezTo>
                <a:cubicBezTo>
                  <a:pt x="1352573" y="4200882"/>
                  <a:pt x="1316344" y="4140411"/>
                  <a:pt x="1219731" y="4172424"/>
                </a:cubicBezTo>
                <a:cubicBezTo>
                  <a:pt x="1129157" y="4204438"/>
                  <a:pt x="1120099" y="4158196"/>
                  <a:pt x="1144253" y="4090612"/>
                </a:cubicBezTo>
                <a:cubicBezTo>
                  <a:pt x="1180482" y="3991015"/>
                  <a:pt x="1141234" y="3912759"/>
                  <a:pt x="1114061" y="3827390"/>
                </a:cubicBezTo>
                <a:cubicBezTo>
                  <a:pt x="1071793" y="3699337"/>
                  <a:pt x="1089907" y="3635309"/>
                  <a:pt x="1177463" y="3539269"/>
                </a:cubicBezTo>
                <a:cubicBezTo>
                  <a:pt x="1228788" y="3485914"/>
                  <a:pt x="1280115" y="3439672"/>
                  <a:pt x="1352573" y="3393429"/>
                </a:cubicBezTo>
                <a:cubicBezTo>
                  <a:pt x="1186520" y="3368530"/>
                  <a:pt x="1358611" y="3283162"/>
                  <a:pt x="1301248" y="3229805"/>
                </a:cubicBezTo>
                <a:cubicBezTo>
                  <a:pt x="1183502" y="3208463"/>
                  <a:pt x="1089907" y="3379202"/>
                  <a:pt x="929894" y="3329402"/>
                </a:cubicBezTo>
                <a:cubicBezTo>
                  <a:pt x="1123118" y="3183563"/>
                  <a:pt x="1340497" y="3137322"/>
                  <a:pt x="1482396" y="2941684"/>
                </a:cubicBezTo>
                <a:cubicBezTo>
                  <a:pt x="1449186" y="2899000"/>
                  <a:pt x="1415975" y="2941684"/>
                  <a:pt x="1388803" y="2923898"/>
                </a:cubicBezTo>
                <a:cubicBezTo>
                  <a:pt x="1388803" y="2913227"/>
                  <a:pt x="1071793" y="2980812"/>
                  <a:pt x="1053678" y="2703362"/>
                </a:cubicBezTo>
                <a:cubicBezTo>
                  <a:pt x="1047640" y="2703362"/>
                  <a:pt x="1041601" y="2703362"/>
                  <a:pt x="1035564" y="2692689"/>
                </a:cubicBezTo>
                <a:cubicBezTo>
                  <a:pt x="1002354" y="2653563"/>
                  <a:pt x="1032544" y="2561080"/>
                  <a:pt x="978200" y="2553965"/>
                </a:cubicBezTo>
                <a:cubicBezTo>
                  <a:pt x="917816" y="2546851"/>
                  <a:pt x="860453" y="2514837"/>
                  <a:pt x="797052" y="2532623"/>
                </a:cubicBezTo>
                <a:cubicBezTo>
                  <a:pt x="748745" y="2546851"/>
                  <a:pt x="697421" y="2564636"/>
                  <a:pt x="646095" y="2564636"/>
                </a:cubicBezTo>
                <a:cubicBezTo>
                  <a:pt x="591751" y="2564636"/>
                  <a:pt x="516273" y="2685576"/>
                  <a:pt x="483061" y="2525509"/>
                </a:cubicBezTo>
                <a:cubicBezTo>
                  <a:pt x="483061" y="2518395"/>
                  <a:pt x="389468" y="2536181"/>
                  <a:pt x="338143" y="2543294"/>
                </a:cubicBezTo>
                <a:cubicBezTo>
                  <a:pt x="295875" y="2550408"/>
                  <a:pt x="244549" y="2582422"/>
                  <a:pt x="214358" y="2518395"/>
                </a:cubicBezTo>
                <a:cubicBezTo>
                  <a:pt x="199263" y="2479267"/>
                  <a:pt x="271722" y="2408126"/>
                  <a:pt x="335123" y="2401012"/>
                </a:cubicBezTo>
                <a:cubicBezTo>
                  <a:pt x="392486" y="2393898"/>
                  <a:pt x="449850" y="2386784"/>
                  <a:pt x="504195" y="2401012"/>
                </a:cubicBezTo>
                <a:cubicBezTo>
                  <a:pt x="570616" y="2418796"/>
                  <a:pt x="606846" y="2390340"/>
                  <a:pt x="624961" y="2326314"/>
                </a:cubicBezTo>
                <a:cubicBezTo>
                  <a:pt x="646095" y="2258731"/>
                  <a:pt x="685344" y="2223159"/>
                  <a:pt x="739688" y="2191146"/>
                </a:cubicBezTo>
                <a:cubicBezTo>
                  <a:pt x="872530" y="2112891"/>
                  <a:pt x="999334" y="2020407"/>
                  <a:pt x="1144253" y="1974165"/>
                </a:cubicBezTo>
                <a:cubicBezTo>
                  <a:pt x="1171425" y="1967051"/>
                  <a:pt x="1204635" y="1952823"/>
                  <a:pt x="1216712" y="1892353"/>
                </a:cubicBezTo>
                <a:cubicBezTo>
                  <a:pt x="824224" y="1984836"/>
                  <a:pt x="467966" y="2223159"/>
                  <a:pt x="63401" y="2208931"/>
                </a:cubicBezTo>
                <a:cubicBezTo>
                  <a:pt x="172091" y="2134233"/>
                  <a:pt x="301913" y="2130676"/>
                  <a:pt x="419660" y="2077320"/>
                </a:cubicBezTo>
                <a:cubicBezTo>
                  <a:pt x="335123" y="2038192"/>
                  <a:pt x="256626" y="2080877"/>
                  <a:pt x="178128" y="2102219"/>
                </a:cubicBezTo>
                <a:cubicBezTo>
                  <a:pt x="111707" y="2120004"/>
                  <a:pt x="51324" y="2123562"/>
                  <a:pt x="45286" y="2013292"/>
                </a:cubicBezTo>
                <a:cubicBezTo>
                  <a:pt x="45286" y="2002622"/>
                  <a:pt x="45286" y="1995507"/>
                  <a:pt x="45286" y="1984836"/>
                </a:cubicBezTo>
                <a:cubicBezTo>
                  <a:pt x="69439" y="1938595"/>
                  <a:pt x="102650" y="1917252"/>
                  <a:pt x="144917" y="1903025"/>
                </a:cubicBezTo>
                <a:cubicBezTo>
                  <a:pt x="169071" y="1895910"/>
                  <a:pt x="202281" y="1881683"/>
                  <a:pt x="202281" y="1849668"/>
                </a:cubicBezTo>
                <a:cubicBezTo>
                  <a:pt x="199263" y="1728729"/>
                  <a:pt x="280779" y="1693158"/>
                  <a:pt x="359276" y="1657587"/>
                </a:cubicBezTo>
                <a:cubicBezTo>
                  <a:pt x="317008" y="1597117"/>
                  <a:pt x="280779" y="1639802"/>
                  <a:pt x="247569" y="1636245"/>
                </a:cubicBezTo>
                <a:cubicBezTo>
                  <a:pt x="226434" y="1632688"/>
                  <a:pt x="205301" y="1629132"/>
                  <a:pt x="205301" y="1597117"/>
                </a:cubicBezTo>
                <a:cubicBezTo>
                  <a:pt x="205301" y="1572219"/>
                  <a:pt x="214358" y="1540204"/>
                  <a:pt x="235492" y="1540204"/>
                </a:cubicBezTo>
                <a:cubicBezTo>
                  <a:pt x="368334" y="1536647"/>
                  <a:pt x="443813" y="1365909"/>
                  <a:pt x="582694" y="1365909"/>
                </a:cubicBezTo>
                <a:cubicBezTo>
                  <a:pt x="667229" y="1365909"/>
                  <a:pt x="540425" y="1269868"/>
                  <a:pt x="609865" y="1230741"/>
                </a:cubicBezTo>
                <a:cubicBezTo>
                  <a:pt x="624961" y="1220069"/>
                  <a:pt x="567597" y="1205842"/>
                  <a:pt x="543445" y="1209399"/>
                </a:cubicBezTo>
                <a:cubicBezTo>
                  <a:pt x="519291" y="1212955"/>
                  <a:pt x="498156" y="1237855"/>
                  <a:pt x="467966" y="1220069"/>
                </a:cubicBezTo>
                <a:cubicBezTo>
                  <a:pt x="452870" y="1156043"/>
                  <a:pt x="492119" y="1131144"/>
                  <a:pt x="528348" y="1113358"/>
                </a:cubicBezTo>
                <a:cubicBezTo>
                  <a:pt x="606846" y="1070674"/>
                  <a:pt x="685344" y="1020875"/>
                  <a:pt x="772899" y="1006647"/>
                </a:cubicBezTo>
                <a:cubicBezTo>
                  <a:pt x="803089" y="1003089"/>
                  <a:pt x="821206" y="985305"/>
                  <a:pt x="818186" y="949734"/>
                </a:cubicBezTo>
                <a:cubicBezTo>
                  <a:pt x="812148" y="903491"/>
                  <a:pt x="781956" y="917720"/>
                  <a:pt x="757803" y="921277"/>
                </a:cubicBezTo>
                <a:cubicBezTo>
                  <a:pt x="742707" y="924835"/>
                  <a:pt x="727611" y="935506"/>
                  <a:pt x="712516" y="910606"/>
                </a:cubicBezTo>
                <a:cubicBezTo>
                  <a:pt x="1065755" y="658055"/>
                  <a:pt x="1252941" y="672284"/>
                  <a:pt x="1648449" y="465975"/>
                </a:cubicBezTo>
                <a:cubicBezTo>
                  <a:pt x="1560894" y="426847"/>
                  <a:pt x="1497492" y="455303"/>
                  <a:pt x="1437109" y="462417"/>
                </a:cubicBezTo>
                <a:cubicBezTo>
                  <a:pt x="1286152" y="480203"/>
                  <a:pt x="1379746" y="512216"/>
                  <a:pt x="1228788" y="533558"/>
                </a:cubicBezTo>
                <a:cubicBezTo>
                  <a:pt x="1156328" y="544229"/>
                  <a:pt x="1089907" y="579800"/>
                  <a:pt x="1008391" y="522887"/>
                </a:cubicBezTo>
                <a:cubicBezTo>
                  <a:pt x="954047" y="483759"/>
                  <a:pt x="866492" y="526444"/>
                  <a:pt x="800071" y="558458"/>
                </a:cubicBezTo>
                <a:cubicBezTo>
                  <a:pt x="745726" y="586915"/>
                  <a:pt x="691382" y="594028"/>
                  <a:pt x="618923" y="558458"/>
                </a:cubicBezTo>
                <a:cubicBezTo>
                  <a:pt x="685344" y="537116"/>
                  <a:pt x="736668" y="519330"/>
                  <a:pt x="787995" y="505101"/>
                </a:cubicBezTo>
                <a:cubicBezTo>
                  <a:pt x="830263" y="494431"/>
                  <a:pt x="854416" y="469532"/>
                  <a:pt x="851396" y="416176"/>
                </a:cubicBezTo>
                <a:cubicBezTo>
                  <a:pt x="851396" y="387720"/>
                  <a:pt x="860453" y="348592"/>
                  <a:pt x="830263" y="334364"/>
                </a:cubicBezTo>
                <a:cubicBezTo>
                  <a:pt x="806109" y="320135"/>
                  <a:pt x="772899" y="334364"/>
                  <a:pt x="760822" y="359262"/>
                </a:cubicBezTo>
                <a:cubicBezTo>
                  <a:pt x="745726" y="405504"/>
                  <a:pt x="730631" y="448189"/>
                  <a:pt x="679305" y="451747"/>
                </a:cubicBezTo>
                <a:cubicBezTo>
                  <a:pt x="609865" y="458860"/>
                  <a:pt x="649115" y="430405"/>
                  <a:pt x="661190" y="394834"/>
                </a:cubicBezTo>
                <a:cubicBezTo>
                  <a:pt x="673267" y="355706"/>
                  <a:pt x="637037" y="345034"/>
                  <a:pt x="612884" y="352148"/>
                </a:cubicBezTo>
                <a:cubicBezTo>
                  <a:pt x="522310" y="384162"/>
                  <a:pt x="428717" y="327250"/>
                  <a:pt x="335123" y="373491"/>
                </a:cubicBezTo>
                <a:cubicBezTo>
                  <a:pt x="359276" y="259665"/>
                  <a:pt x="410603" y="209867"/>
                  <a:pt x="519291" y="192082"/>
                </a:cubicBezTo>
                <a:cubicBezTo>
                  <a:pt x="558540" y="188525"/>
                  <a:pt x="600808" y="195638"/>
                  <a:pt x="637037" y="163625"/>
                </a:cubicBezTo>
                <a:cubicBezTo>
                  <a:pt x="658172" y="145839"/>
                  <a:pt x="679305" y="124497"/>
                  <a:pt x="664209" y="88927"/>
                </a:cubicBezTo>
                <a:cubicBezTo>
                  <a:pt x="655152" y="64027"/>
                  <a:pt x="631000" y="64027"/>
                  <a:pt x="609865" y="71141"/>
                </a:cubicBezTo>
                <a:cubicBezTo>
                  <a:pt x="522310" y="110269"/>
                  <a:pt x="428717" y="120941"/>
                  <a:pt x="338143" y="135168"/>
                </a:cubicBezTo>
                <a:cubicBezTo>
                  <a:pt x="323047" y="138725"/>
                  <a:pt x="307951" y="145839"/>
                  <a:pt x="292855" y="110269"/>
                </a:cubicBezTo>
                <a:cubicBezTo>
                  <a:pt x="398525" y="78255"/>
                  <a:pt x="501176" y="35571"/>
                  <a:pt x="60684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275093" y="1674546"/>
            <a:ext cx="6653589" cy="3508908"/>
          </a:xfrm>
          <a:noFill/>
        </p:spPr>
        <p:txBody>
          <a:bodyPr anchor="ctr">
            <a:normAutofit/>
          </a:bodyPr>
          <a:lstStyle/>
          <a:p>
            <a:r>
              <a:rPr lang="cs-CZ" dirty="0">
                <a:ea typeface="+mj-lt"/>
                <a:cs typeface="+mj-lt"/>
              </a:rPr>
              <a:t>Proměnné, datové typy, vstupy, </a:t>
            </a:r>
            <a:r>
              <a:rPr lang="cs-CZ">
                <a:ea typeface="+mj-lt"/>
                <a:cs typeface="+mj-lt"/>
              </a:rPr>
              <a:t>výstupy 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8109284" y="1674546"/>
            <a:ext cx="3404938" cy="350890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z="2800">
                <a:solidFill>
                  <a:srgbClr val="FFFFFF"/>
                </a:solidFill>
                <a:cs typeface="Calibri"/>
              </a:rPr>
              <a:t>Bc. Martin Majer</a:t>
            </a:r>
            <a:endParaRPr lang="cs-CZ" sz="28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95230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0AD14A-EB1F-4294-B288-CFAED1C12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Datové typy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279AB9-CDC5-4FA6-AE9E-A71D77B3D7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cs-CZ" dirty="0"/>
              <a:t>Znáte nějaké datové typy?</a:t>
            </a:r>
          </a:p>
        </p:txBody>
      </p:sp>
    </p:spTree>
    <p:extLst>
      <p:ext uri="{BB962C8B-B14F-4D97-AF65-F5344CB8AC3E}">
        <p14:creationId xmlns:p14="http://schemas.microsoft.com/office/powerpoint/2010/main" val="3347082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0AD14A-EB1F-4294-B288-CFAED1C12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Datové typy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279AB9-CDC5-4FA6-AE9E-A71D77B3D7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cs-CZ" err="1"/>
              <a:t>Integer</a:t>
            </a:r>
            <a:endParaRPr lang="cs-CZ"/>
          </a:p>
          <a:p>
            <a:pPr lvl="1"/>
            <a:r>
              <a:rPr lang="cs-CZ" dirty="0">
                <a:ea typeface="+mn-lt"/>
                <a:cs typeface="+mn-lt"/>
              </a:rPr>
              <a:t>Anglicky </a:t>
            </a:r>
            <a:r>
              <a:rPr lang="cs-CZ" dirty="0" err="1">
                <a:ea typeface="+mn-lt"/>
                <a:cs typeface="+mn-lt"/>
              </a:rPr>
              <a:t>integer</a:t>
            </a:r>
            <a:r>
              <a:rPr lang="cs-CZ" dirty="0">
                <a:ea typeface="+mn-lt"/>
                <a:cs typeface="+mn-lt"/>
              </a:rPr>
              <a:t>, zkratka </a:t>
            </a:r>
            <a:r>
              <a:rPr lang="cs-CZ" dirty="0" err="1">
                <a:latin typeface="Century Gothic"/>
              </a:rPr>
              <a:t>int</a:t>
            </a:r>
            <a:r>
              <a:rPr lang="cs-CZ" dirty="0">
                <a:ea typeface="+mn-lt"/>
                <a:cs typeface="+mn-lt"/>
              </a:rPr>
              <a:t> - uchovává v paměti celé číslo, jehož velikost je limitována pouze pamětí počítače.</a:t>
            </a:r>
            <a:endParaRPr lang="cs-CZ" dirty="0"/>
          </a:p>
          <a:p>
            <a:r>
              <a:rPr lang="cs-CZ" dirty="0" err="1"/>
              <a:t>Float</a:t>
            </a:r>
            <a:endParaRPr lang="cs-CZ"/>
          </a:p>
          <a:p>
            <a:pPr lvl="1"/>
            <a:r>
              <a:rPr lang="cs-CZ" dirty="0">
                <a:ea typeface="+mn-lt"/>
                <a:cs typeface="+mn-lt"/>
              </a:rPr>
              <a:t>Anglicky </a:t>
            </a:r>
            <a:r>
              <a:rPr lang="cs-CZ" dirty="0" err="1">
                <a:ea typeface="+mn-lt"/>
                <a:cs typeface="+mn-lt"/>
              </a:rPr>
              <a:t>floating</a:t>
            </a:r>
            <a:r>
              <a:rPr lang="cs-CZ" dirty="0">
                <a:ea typeface="+mn-lt"/>
                <a:cs typeface="+mn-lt"/>
              </a:rPr>
              <a:t> point </a:t>
            </a:r>
            <a:r>
              <a:rPr lang="cs-CZ" dirty="0" err="1">
                <a:ea typeface="+mn-lt"/>
                <a:cs typeface="+mn-lt"/>
              </a:rPr>
              <a:t>number</a:t>
            </a:r>
            <a:r>
              <a:rPr lang="cs-CZ" dirty="0">
                <a:ea typeface="+mn-lt"/>
                <a:cs typeface="+mn-lt"/>
              </a:rPr>
              <a:t>, zkratka </a:t>
            </a:r>
            <a:r>
              <a:rPr lang="cs-CZ" dirty="0" err="1">
                <a:latin typeface="Century Gothic"/>
              </a:rPr>
              <a:t>float</a:t>
            </a:r>
            <a:r>
              <a:rPr lang="cs-CZ" dirty="0">
                <a:ea typeface="+mn-lt"/>
                <a:cs typeface="+mn-lt"/>
              </a:rPr>
              <a:t> - uchovává v paměti desetinné číslo, není však neomezeně přesné. </a:t>
            </a:r>
          </a:p>
          <a:p>
            <a:pPr lvl="1"/>
            <a:r>
              <a:rPr lang="cs-CZ" dirty="0">
                <a:ea typeface="+mn-lt"/>
                <a:cs typeface="+mn-lt"/>
              </a:rPr>
              <a:t>U desetinných čísel se nepíše čárka, ale </a:t>
            </a:r>
            <a:r>
              <a:rPr lang="cs-CZ" b="1" dirty="0">
                <a:ea typeface="+mn-lt"/>
                <a:cs typeface="+mn-lt"/>
              </a:rPr>
              <a:t>tečka</a:t>
            </a:r>
            <a:r>
              <a:rPr lang="cs-CZ" dirty="0">
                <a:ea typeface="+mn-lt"/>
                <a:cs typeface="+mn-lt"/>
              </a:rPr>
              <a:t>. </a:t>
            </a:r>
            <a:endParaRPr lang="cs-CZ">
              <a:ea typeface="+mn-lt"/>
              <a:cs typeface="+mn-lt"/>
            </a:endParaRPr>
          </a:p>
          <a:p>
            <a:pPr lvl="1"/>
            <a:r>
              <a:rPr lang="cs-CZ" dirty="0">
                <a:ea typeface="+mn-lt"/>
                <a:cs typeface="+mn-lt"/>
              </a:rPr>
              <a:t>Čísla začínající nulou se dají psát bez nuly. Např. </a:t>
            </a:r>
            <a:r>
              <a:rPr lang="cs-CZ" dirty="0">
                <a:latin typeface="Century Gothic"/>
                <a:ea typeface="+mn-lt"/>
                <a:cs typeface="+mn-lt"/>
              </a:rPr>
              <a:t>0.25</a:t>
            </a:r>
            <a:r>
              <a:rPr lang="cs-CZ" dirty="0">
                <a:ea typeface="+mn-lt"/>
                <a:cs typeface="+mn-lt"/>
              </a:rPr>
              <a:t> se dají psát jako </a:t>
            </a:r>
            <a:r>
              <a:rPr lang="cs-CZ" dirty="0">
                <a:latin typeface="Century Gothic"/>
                <a:ea typeface="+mn-lt"/>
                <a:cs typeface="+mn-lt"/>
              </a:rPr>
              <a:t>.25</a:t>
            </a:r>
            <a:r>
              <a:rPr lang="cs-CZ" dirty="0">
                <a:ea typeface="+mn-lt"/>
                <a:cs typeface="+mn-lt"/>
              </a:rPr>
              <a:t>. [1]</a:t>
            </a:r>
            <a:endParaRPr lang="cs-CZ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69462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0AD14A-EB1F-4294-B288-CFAED1C12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Datové typy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279AB9-CDC5-4FA6-AE9E-A71D77B3D7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cs-CZ" err="1"/>
              <a:t>Integer</a:t>
            </a:r>
            <a:endParaRPr lang="cs-CZ"/>
          </a:p>
          <a:p>
            <a:pPr lvl="1"/>
            <a:r>
              <a:rPr lang="cs-CZ" dirty="0"/>
              <a:t>1, 2, 10, -5, -100, …</a:t>
            </a:r>
            <a:br>
              <a:rPr lang="cs-CZ" dirty="0"/>
            </a:br>
            <a:endParaRPr lang="cs-CZ" dirty="0"/>
          </a:p>
          <a:p>
            <a:r>
              <a:rPr lang="cs-CZ" dirty="0" err="1"/>
              <a:t>Float</a:t>
            </a:r>
            <a:endParaRPr lang="cs-CZ"/>
          </a:p>
          <a:p>
            <a:pPr lvl="1"/>
            <a:r>
              <a:rPr lang="cs-CZ" dirty="0">
                <a:ea typeface="+mn-lt"/>
                <a:cs typeface="+mn-lt"/>
              </a:rPr>
              <a:t>0.25, 0.78, 1.88854, ...</a:t>
            </a: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98065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0AD14A-EB1F-4294-B288-CFAED1C12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Datové typy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279AB9-CDC5-4FA6-AE9E-A71D77B3D7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cs-CZ" dirty="0" err="1"/>
              <a:t>Boolean</a:t>
            </a:r>
            <a:endParaRPr lang="cs-CZ"/>
          </a:p>
          <a:p>
            <a:pPr lvl="1"/>
            <a:r>
              <a:rPr lang="cs-CZ" dirty="0">
                <a:ea typeface="+mn-lt"/>
                <a:cs typeface="+mn-lt"/>
              </a:rPr>
              <a:t>Booleovské hodnoty jsou pouze dvě - </a:t>
            </a:r>
            <a:r>
              <a:rPr lang="cs-CZ" dirty="0" err="1">
                <a:latin typeface="Century Gothic"/>
              </a:rPr>
              <a:t>True</a:t>
            </a:r>
            <a:r>
              <a:rPr lang="cs-CZ" dirty="0">
                <a:ea typeface="+mn-lt"/>
                <a:cs typeface="+mn-lt"/>
              </a:rPr>
              <a:t> a </a:t>
            </a:r>
            <a:r>
              <a:rPr lang="cs-CZ" dirty="0" err="1">
                <a:latin typeface="Century Gothic"/>
              </a:rPr>
              <a:t>False</a:t>
            </a:r>
            <a:r>
              <a:rPr lang="cs-CZ" dirty="0">
                <a:ea typeface="+mn-lt"/>
                <a:cs typeface="+mn-lt"/>
              </a:rPr>
              <a:t> (Pravda a Nepravda). </a:t>
            </a:r>
          </a:p>
          <a:p>
            <a:pPr lvl="1"/>
            <a:endParaRPr lang="cs-CZ" dirty="0"/>
          </a:p>
          <a:p>
            <a:pPr marL="0" indent="0">
              <a:buNone/>
            </a:pPr>
            <a:endParaRPr lang="cs-CZ" dirty="0">
              <a:ea typeface="+mn-lt"/>
              <a:cs typeface="+mn-lt"/>
            </a:endParaRPr>
          </a:p>
          <a:p>
            <a:pPr lvl="1"/>
            <a:endParaRPr lang="cs-CZ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BD6F24B-2775-427A-AE83-9AF1C9412561}"/>
              </a:ext>
            </a:extLst>
          </p:cNvPr>
          <p:cNvSpPr txBox="1">
            <a:spLocks/>
          </p:cNvSpPr>
          <p:nvPr/>
        </p:nvSpPr>
        <p:spPr>
          <a:xfrm>
            <a:off x="761082" y="2843453"/>
            <a:ext cx="10515600" cy="416052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cs-CZ">
              <a:ea typeface="+mn-lt"/>
              <a:cs typeface="+mn-lt"/>
            </a:endParaRPr>
          </a:p>
          <a:p>
            <a:pPr lvl="1"/>
            <a:r>
              <a:rPr lang="cs-CZ" dirty="0">
                <a:ea typeface="+mn-lt"/>
                <a:cs typeface="+mn-lt"/>
              </a:rPr>
              <a:t>Celé si to lze představit jako žárovku. </a:t>
            </a:r>
            <a:endParaRPr lang="cs-CZ">
              <a:ea typeface="+mn-lt"/>
              <a:cs typeface="+mn-lt"/>
            </a:endParaRPr>
          </a:p>
          <a:p>
            <a:pPr lvl="1"/>
            <a:r>
              <a:rPr lang="cs-CZ" dirty="0">
                <a:ea typeface="+mn-lt"/>
                <a:cs typeface="+mn-lt"/>
              </a:rPr>
              <a:t>Buď žárovka svítí, nebo nesvítí. [2]</a:t>
            </a:r>
            <a:endParaRPr lang="cs-CZ" dirty="0"/>
          </a:p>
          <a:p>
            <a:pPr marL="0" indent="0">
              <a:buFont typeface="Arial" panose="020B0604020202020204" pitchFamily="34" charset="0"/>
              <a:buNone/>
            </a:pPr>
            <a:endParaRPr lang="cs-CZ" dirty="0">
              <a:ea typeface="+mn-lt"/>
              <a:cs typeface="+mn-lt"/>
            </a:endParaRPr>
          </a:p>
          <a:p>
            <a:pPr lvl="1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08979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0AD14A-EB1F-4294-B288-CFAED1C12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Datové typy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279AB9-CDC5-4FA6-AE9E-A71D77B3D7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cs-CZ" dirty="0" err="1"/>
              <a:t>Boolean</a:t>
            </a:r>
            <a:endParaRPr lang="cs-CZ"/>
          </a:p>
          <a:p>
            <a:pPr lvl="1"/>
            <a:endParaRPr lang="cs-CZ" dirty="0"/>
          </a:p>
          <a:p>
            <a:pPr marL="0" indent="0">
              <a:buNone/>
            </a:pPr>
            <a:endParaRPr lang="cs-CZ" dirty="0">
              <a:ea typeface="+mn-lt"/>
              <a:cs typeface="+mn-lt"/>
            </a:endParaRPr>
          </a:p>
          <a:p>
            <a:pPr lvl="1"/>
            <a:endParaRPr lang="cs-CZ" dirty="0"/>
          </a:p>
        </p:txBody>
      </p:sp>
      <p:pic>
        <p:nvPicPr>
          <p:cNvPr id="4" name="Obrázek 5">
            <a:extLst>
              <a:ext uri="{FF2B5EF4-FFF2-40B4-BE49-F238E27FC236}">
                <a16:creationId xmlns:a16="http://schemas.microsoft.com/office/drawing/2014/main" id="{F47FE0B1-26FE-40E9-86DD-C26A68FA37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513" y="1796452"/>
            <a:ext cx="6919730" cy="3863121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735233B-E622-45BE-B5DC-6C3AA4115128}"/>
              </a:ext>
            </a:extLst>
          </p:cNvPr>
          <p:cNvSpPr txBox="1">
            <a:spLocks/>
          </p:cNvSpPr>
          <p:nvPr/>
        </p:nvSpPr>
        <p:spPr>
          <a:xfrm>
            <a:off x="2757715" y="4338516"/>
            <a:ext cx="3416461" cy="2462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cs-CZ">
              <a:ea typeface="+mn-lt"/>
              <a:cs typeface="+mn-lt"/>
            </a:endParaRPr>
          </a:p>
          <a:p>
            <a:pPr lvl="1"/>
            <a:endParaRPr lang="cs-CZ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E0A4937-6467-430B-B311-8CC888FA2E7D}"/>
              </a:ext>
            </a:extLst>
          </p:cNvPr>
          <p:cNvSpPr txBox="1">
            <a:spLocks/>
          </p:cNvSpPr>
          <p:nvPr/>
        </p:nvSpPr>
        <p:spPr>
          <a:xfrm>
            <a:off x="4349234" y="5409174"/>
            <a:ext cx="2799145" cy="177806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dirty="0">
                <a:ea typeface="+mn-lt"/>
                <a:cs typeface="+mn-lt"/>
              </a:rPr>
              <a:t>Svítí - </a:t>
            </a:r>
            <a:r>
              <a:rPr lang="cs-CZ" dirty="0" err="1">
                <a:ea typeface="+mn-lt"/>
                <a:cs typeface="+mn-lt"/>
              </a:rPr>
              <a:t>True</a:t>
            </a:r>
            <a:endParaRPr lang="cs-CZ" dirty="0" err="1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4B6A859-68F5-47B6-AFA1-20D1912DA1AF}"/>
              </a:ext>
            </a:extLst>
          </p:cNvPr>
          <p:cNvSpPr txBox="1">
            <a:spLocks/>
          </p:cNvSpPr>
          <p:nvPr/>
        </p:nvSpPr>
        <p:spPr>
          <a:xfrm>
            <a:off x="8024196" y="5409174"/>
            <a:ext cx="2799145" cy="177806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dirty="0">
                <a:ea typeface="+mn-lt"/>
                <a:cs typeface="+mn-lt"/>
              </a:rPr>
              <a:t>Nesvítí - </a:t>
            </a:r>
            <a:r>
              <a:rPr lang="cs-CZ" dirty="0" err="1">
                <a:ea typeface="+mn-lt"/>
                <a:cs typeface="+mn-lt"/>
              </a:rPr>
              <a:t>False</a:t>
            </a:r>
            <a:endParaRPr lang="cs-CZ" dirty="0" err="1"/>
          </a:p>
        </p:txBody>
      </p:sp>
    </p:spTree>
    <p:extLst>
      <p:ext uri="{BB962C8B-B14F-4D97-AF65-F5344CB8AC3E}">
        <p14:creationId xmlns:p14="http://schemas.microsoft.com/office/powerpoint/2010/main" val="3541135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0AD14A-EB1F-4294-B288-CFAED1C12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Datové typy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279AB9-CDC5-4FA6-AE9E-A71D77B3D7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cs-CZ" dirty="0" err="1"/>
              <a:t>Array</a:t>
            </a:r>
            <a:endParaRPr lang="cs-CZ"/>
          </a:p>
          <a:p>
            <a:pPr marL="685800">
              <a:spcBef>
                <a:spcPts val="500"/>
              </a:spcBef>
            </a:pPr>
            <a:r>
              <a:rPr lang="cs-CZ" sz="2400" dirty="0">
                <a:ea typeface="+mn-lt"/>
                <a:cs typeface="+mn-lt"/>
              </a:rPr>
              <a:t>Představte si, že si chcete uložit nějaké údaje o více prvcích. Např. chcete v paměti uchovávat </a:t>
            </a:r>
            <a:r>
              <a:rPr lang="cs-CZ" sz="2400" dirty="0">
                <a:latin typeface="Century Gothic"/>
              </a:rPr>
              <a:t>10</a:t>
            </a:r>
            <a:r>
              <a:rPr lang="cs-CZ" sz="2400" dirty="0">
                <a:ea typeface="+mn-lt"/>
                <a:cs typeface="+mn-lt"/>
              </a:rPr>
              <a:t> čísel, políčka šachovnice nebo jména </a:t>
            </a:r>
            <a:r>
              <a:rPr lang="cs-CZ" sz="2400" dirty="0">
                <a:latin typeface="Century Gothic"/>
              </a:rPr>
              <a:t>50ti</a:t>
            </a:r>
            <a:r>
              <a:rPr lang="cs-CZ" sz="2400" dirty="0">
                <a:ea typeface="+mn-lt"/>
                <a:cs typeface="+mn-lt"/>
              </a:rPr>
              <a:t> uživatelů.</a:t>
            </a:r>
            <a:r>
              <a:rPr lang="cs-CZ" dirty="0"/>
              <a:t> 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9A31B5C-9CC6-460F-B3C2-60927659266C}"/>
              </a:ext>
            </a:extLst>
          </p:cNvPr>
          <p:cNvSpPr txBox="1">
            <a:spLocks/>
          </p:cNvSpPr>
          <p:nvPr/>
        </p:nvSpPr>
        <p:spPr>
          <a:xfrm>
            <a:off x="1048474" y="3697726"/>
            <a:ext cx="10515600" cy="416052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2400" dirty="0">
                <a:ea typeface="+mn-lt"/>
                <a:cs typeface="+mn-lt"/>
              </a:rPr>
              <a:t>Jak byste tento problém řešili?</a:t>
            </a:r>
            <a:endParaRPr lang="cs-CZ" sz="240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F1AEA29-7A83-47B6-9221-4BC83F174A12}"/>
              </a:ext>
            </a:extLst>
          </p:cNvPr>
          <p:cNvSpPr txBox="1">
            <a:spLocks/>
          </p:cNvSpPr>
          <p:nvPr/>
        </p:nvSpPr>
        <p:spPr>
          <a:xfrm>
            <a:off x="544975" y="3666860"/>
            <a:ext cx="10515600" cy="416052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cs-CZ">
              <a:ea typeface="+mn-lt"/>
              <a:cs typeface="+mn-lt"/>
            </a:endParaRPr>
          </a:p>
          <a:p>
            <a:pPr marL="685800">
              <a:spcBef>
                <a:spcPts val="500"/>
              </a:spcBef>
            </a:pPr>
            <a:r>
              <a:rPr lang="cs-CZ" sz="2400" dirty="0">
                <a:ea typeface="+mn-lt"/>
                <a:cs typeface="+mn-lt"/>
              </a:rPr>
              <a:t>Asi vám dojde, že v programování bude nějaká lepší cesta, než začít bušit proměnné </a:t>
            </a:r>
            <a:r>
              <a:rPr lang="cs-CZ" sz="2400" dirty="0">
                <a:latin typeface="Century Gothic"/>
              </a:rPr>
              <a:t>uzivatel1</a:t>
            </a:r>
            <a:r>
              <a:rPr lang="cs-CZ" sz="2400" dirty="0">
                <a:ea typeface="+mn-lt"/>
                <a:cs typeface="+mn-lt"/>
              </a:rPr>
              <a:t>, </a:t>
            </a:r>
            <a:r>
              <a:rPr lang="cs-CZ" sz="2400" dirty="0">
                <a:latin typeface="Century Gothic"/>
              </a:rPr>
              <a:t>uzivatel2</a:t>
            </a:r>
            <a:r>
              <a:rPr lang="cs-CZ" sz="2400" dirty="0">
                <a:ea typeface="+mn-lt"/>
                <a:cs typeface="+mn-lt"/>
              </a:rPr>
              <a:t>... až </a:t>
            </a:r>
            <a:r>
              <a:rPr lang="cs-CZ" sz="2400" dirty="0">
                <a:latin typeface="Century Gothic"/>
              </a:rPr>
              <a:t>uzivatel50</a:t>
            </a:r>
            <a:r>
              <a:rPr lang="cs-CZ" sz="2400" dirty="0">
                <a:ea typeface="+mn-lt"/>
                <a:cs typeface="+mn-lt"/>
              </a:rPr>
              <a:t>. Nehledě na to, že jich může být třeba 1000. A jak by se v tom potom hledalo?</a:t>
            </a:r>
            <a:endParaRPr lang="cs-CZ" sz="2400" dirty="0"/>
          </a:p>
          <a:p>
            <a:pPr marL="457200" lvl="1" indent="0">
              <a:buNone/>
            </a:pPr>
            <a:endParaRPr lang="cs-CZ" dirty="0">
              <a:ea typeface="+mn-lt"/>
              <a:cs typeface="+mn-lt"/>
            </a:endParaRPr>
          </a:p>
          <a:p>
            <a:pPr lvl="1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35545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0AD14A-EB1F-4294-B288-CFAED1C12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Datové typy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279AB9-CDC5-4FA6-AE9E-A71D77B3D7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cs-CZ" dirty="0" err="1"/>
              <a:t>Array</a:t>
            </a:r>
            <a:endParaRPr lang="cs-CZ"/>
          </a:p>
          <a:p>
            <a:pPr lvl="1"/>
            <a:r>
              <a:rPr lang="cs-CZ" dirty="0">
                <a:ea typeface="+mn-lt"/>
                <a:cs typeface="+mn-lt"/>
              </a:rPr>
              <a:t>Pokud potřebujeme uchovávat větší množství proměnných stejného typu, tento problém nám řeší pole - </a:t>
            </a:r>
            <a:r>
              <a:rPr lang="cs-CZ" dirty="0" err="1">
                <a:ea typeface="+mn-lt"/>
                <a:cs typeface="+mn-lt"/>
              </a:rPr>
              <a:t>array</a:t>
            </a:r>
            <a:r>
              <a:rPr lang="cs-CZ" dirty="0">
                <a:ea typeface="+mn-lt"/>
                <a:cs typeface="+mn-lt"/>
              </a:rPr>
              <a:t>. </a:t>
            </a:r>
          </a:p>
          <a:p>
            <a:pPr lvl="1"/>
            <a:r>
              <a:rPr lang="cs-CZ" dirty="0">
                <a:ea typeface="+mn-lt"/>
                <a:cs typeface="+mn-lt"/>
              </a:rPr>
              <a:t>Můžeme si ho představit jako řadu přihrádek, kde v každé máme uložený jeden prvek. </a:t>
            </a:r>
            <a:endParaRPr lang="cs-CZ">
              <a:ea typeface="+mn-lt"/>
              <a:cs typeface="+mn-lt"/>
            </a:endParaRPr>
          </a:p>
          <a:p>
            <a:pPr lvl="1"/>
            <a:r>
              <a:rPr lang="cs-CZ" dirty="0">
                <a:ea typeface="+mn-lt"/>
                <a:cs typeface="+mn-lt"/>
              </a:rPr>
              <a:t>Přihrádky jsou očíslované tzv. indexy, </a:t>
            </a:r>
            <a:r>
              <a:rPr lang="cs-CZ" b="1" dirty="0">
                <a:ea typeface="+mn-lt"/>
                <a:cs typeface="+mn-lt"/>
              </a:rPr>
              <a:t>první má index </a:t>
            </a:r>
            <a:r>
              <a:rPr lang="cs-CZ" b="1" dirty="0">
                <a:latin typeface="Century Gothic"/>
              </a:rPr>
              <a:t>0</a:t>
            </a:r>
            <a:r>
              <a:rPr lang="cs-CZ" dirty="0">
                <a:ea typeface="+mn-lt"/>
                <a:cs typeface="+mn-lt"/>
              </a:rPr>
              <a:t>. [3]</a:t>
            </a:r>
            <a:endParaRPr lang="cs-CZ"/>
          </a:p>
          <a:p>
            <a:pPr lvl="1"/>
            <a:endParaRPr lang="cs-CZ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79A078E-5EA5-4738-9AE0-AFB5E84B8E3A}"/>
              </a:ext>
            </a:extLst>
          </p:cNvPr>
          <p:cNvSpPr txBox="1">
            <a:spLocks/>
          </p:cNvSpPr>
          <p:nvPr/>
        </p:nvSpPr>
        <p:spPr>
          <a:xfrm>
            <a:off x="7491714" y="6234511"/>
            <a:ext cx="10515600" cy="416052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2400" dirty="0"/>
              <a:t>[6]</a:t>
            </a:r>
          </a:p>
        </p:txBody>
      </p:sp>
      <p:pic>
        <p:nvPicPr>
          <p:cNvPr id="7" name="Obrázek 7" descr="Obsah obrázku červená, police, obchod, autobus&#10;&#10;Popis se vygeneroval automaticky.">
            <a:extLst>
              <a:ext uri="{FF2B5EF4-FFF2-40B4-BE49-F238E27FC236}">
                <a16:creationId xmlns:a16="http://schemas.microsoft.com/office/drawing/2014/main" id="{2DA19E3C-831F-4AEA-9E3F-17FB09213C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9995" y="4654644"/>
            <a:ext cx="3196540" cy="2120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694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0AD14A-EB1F-4294-B288-CFAED1C12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Datové typy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279AB9-CDC5-4FA6-AE9E-A71D77B3D7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cs-CZ" dirty="0" err="1"/>
              <a:t>Array</a:t>
            </a:r>
            <a:endParaRPr lang="cs-CZ"/>
          </a:p>
          <a:p>
            <a:pPr lvl="1"/>
            <a:endParaRPr lang="cs-CZ" dirty="0"/>
          </a:p>
          <a:p>
            <a:pPr lvl="1"/>
            <a:endParaRPr lang="cs-CZ" dirty="0"/>
          </a:p>
        </p:txBody>
      </p:sp>
      <p:pic>
        <p:nvPicPr>
          <p:cNvPr id="4" name="Obrázek 4">
            <a:extLst>
              <a:ext uri="{FF2B5EF4-FFF2-40B4-BE49-F238E27FC236}">
                <a16:creationId xmlns:a16="http://schemas.microsoft.com/office/drawing/2014/main" id="{949E5305-D95A-4ED6-A042-F37720AAA0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729" y="2549238"/>
            <a:ext cx="6659300" cy="3524660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79A078E-5EA5-4738-9AE0-AFB5E84B8E3A}"/>
              </a:ext>
            </a:extLst>
          </p:cNvPr>
          <p:cNvSpPr txBox="1">
            <a:spLocks/>
          </p:cNvSpPr>
          <p:nvPr/>
        </p:nvSpPr>
        <p:spPr>
          <a:xfrm>
            <a:off x="9411182" y="5684713"/>
            <a:ext cx="10515600" cy="416052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2400" dirty="0"/>
              <a:t>[4]</a:t>
            </a:r>
          </a:p>
        </p:txBody>
      </p:sp>
    </p:spTree>
    <p:extLst>
      <p:ext uri="{BB962C8B-B14F-4D97-AF65-F5344CB8AC3E}">
        <p14:creationId xmlns:p14="http://schemas.microsoft.com/office/powerpoint/2010/main" val="12863039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3DFB167-D8EF-43D0-8869-FF6B2512E0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ea typeface="+mj-lt"/>
                <a:cs typeface="+mj-lt"/>
              </a:rPr>
              <a:t>Datové typy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153D60A-B48A-4D31-9D5B-7340F94FE4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cs-CZ" dirty="0" err="1"/>
              <a:t>String</a:t>
            </a:r>
            <a:endParaRPr lang="cs-CZ"/>
          </a:p>
          <a:p>
            <a:pPr lvl="1"/>
            <a:r>
              <a:rPr lang="cs-CZ" dirty="0">
                <a:ea typeface="+mn-lt"/>
                <a:cs typeface="+mn-lt"/>
              </a:rPr>
              <a:t>Anglicky </a:t>
            </a:r>
            <a:r>
              <a:rPr lang="cs-CZ" dirty="0" err="1">
                <a:ea typeface="+mn-lt"/>
                <a:cs typeface="+mn-lt"/>
              </a:rPr>
              <a:t>string</a:t>
            </a:r>
            <a:r>
              <a:rPr lang="cs-CZ" dirty="0">
                <a:ea typeface="+mn-lt"/>
                <a:cs typeface="+mn-lt"/>
              </a:rPr>
              <a:t>, zkratka </a:t>
            </a:r>
            <a:r>
              <a:rPr lang="cs-CZ" dirty="0">
                <a:latin typeface="Consolas"/>
              </a:rPr>
              <a:t>str</a:t>
            </a:r>
            <a:r>
              <a:rPr lang="cs-CZ" dirty="0">
                <a:ea typeface="+mn-lt"/>
                <a:cs typeface="+mn-lt"/>
              </a:rPr>
              <a:t> - uchovává v paměti řetězec (sled znaků - např. slovo). </a:t>
            </a:r>
          </a:p>
          <a:p>
            <a:pPr lvl="1"/>
            <a:r>
              <a:rPr lang="cs-CZ" dirty="0">
                <a:ea typeface="+mn-lt"/>
                <a:cs typeface="+mn-lt"/>
              </a:rPr>
              <a:t>Definuje se tak, že se výraz, který uchovává, zapíše do uvozovek. Buď jednoduchých </a:t>
            </a:r>
            <a:r>
              <a:rPr lang="cs-CZ" dirty="0">
                <a:latin typeface="Consolas"/>
              </a:rPr>
              <a:t>' '</a:t>
            </a:r>
            <a:r>
              <a:rPr lang="cs-CZ" dirty="0">
                <a:ea typeface="+mn-lt"/>
                <a:cs typeface="+mn-lt"/>
              </a:rPr>
              <a:t>, nebo do dvojitých </a:t>
            </a:r>
            <a:r>
              <a:rPr lang="cs-CZ" dirty="0">
                <a:latin typeface="Century Gothic"/>
              </a:rPr>
              <a:t> </a:t>
            </a:r>
            <a:r>
              <a:rPr lang="cs-CZ" dirty="0">
                <a:latin typeface="Consolas"/>
              </a:rPr>
              <a:t>" "</a:t>
            </a:r>
            <a:r>
              <a:rPr lang="cs-CZ" dirty="0">
                <a:ea typeface="+mn-lt"/>
                <a:cs typeface="+mn-lt"/>
              </a:rPr>
              <a:t>. [1]</a:t>
            </a:r>
            <a:endParaRPr lang="cs-CZ"/>
          </a:p>
        </p:txBody>
      </p:sp>
      <p:pic>
        <p:nvPicPr>
          <p:cNvPr id="4" name="Obrázek 4" descr="Obsah obrázku stůl&#10;&#10;Popis se vygeneroval automaticky.">
            <a:extLst>
              <a:ext uri="{FF2B5EF4-FFF2-40B4-BE49-F238E27FC236}">
                <a16:creationId xmlns:a16="http://schemas.microsoft.com/office/drawing/2014/main" id="{F4DADD42-FF2A-4B61-84F0-C47D9C976F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0047" y="4765776"/>
            <a:ext cx="5897297" cy="1638018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5B73F49-8E7E-4D4F-94E5-25579D373AC3}"/>
              </a:ext>
            </a:extLst>
          </p:cNvPr>
          <p:cNvSpPr txBox="1">
            <a:spLocks/>
          </p:cNvSpPr>
          <p:nvPr/>
        </p:nvSpPr>
        <p:spPr>
          <a:xfrm>
            <a:off x="9247208" y="5887270"/>
            <a:ext cx="10515600" cy="416052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2400" dirty="0"/>
              <a:t>[5]</a:t>
            </a:r>
          </a:p>
        </p:txBody>
      </p:sp>
    </p:spTree>
    <p:extLst>
      <p:ext uri="{BB962C8B-B14F-4D97-AF65-F5344CB8AC3E}">
        <p14:creationId xmlns:p14="http://schemas.microsoft.com/office/powerpoint/2010/main" val="4069905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1DC182-3617-42D6-AA04-E5CF9EC327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Operace s proměnnými</a:t>
            </a:r>
            <a:endParaRPr lang="cs-C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C9B148-F573-45F0-8908-A54B36DDE7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cs-CZ" sz="2400" dirty="0"/>
              <a:t>Sčítání: </a:t>
            </a:r>
            <a:r>
              <a:rPr lang="cs-CZ" sz="2400" dirty="0" err="1"/>
              <a:t>a+b</a:t>
            </a:r>
            <a:endParaRPr lang="cs-CZ" sz="2400" dirty="0"/>
          </a:p>
          <a:p>
            <a:r>
              <a:rPr lang="cs-CZ" sz="2400" dirty="0"/>
              <a:t>Odčítání: a-b</a:t>
            </a:r>
          </a:p>
          <a:p>
            <a:r>
              <a:rPr lang="cs-CZ" sz="2400" dirty="0"/>
              <a:t>Násobení: a*b</a:t>
            </a:r>
          </a:p>
          <a:p>
            <a:r>
              <a:rPr lang="cs-CZ" sz="2400" dirty="0"/>
              <a:t>Dělení: a/b</a:t>
            </a:r>
          </a:p>
          <a:p>
            <a:r>
              <a:rPr lang="cs-CZ" sz="2400" dirty="0"/>
              <a:t>Modulo: </a:t>
            </a:r>
            <a:r>
              <a:rPr lang="cs-CZ" sz="2400" dirty="0" err="1"/>
              <a:t>a%b</a:t>
            </a:r>
            <a:endParaRPr lang="cs-CZ" sz="2400" dirty="0"/>
          </a:p>
          <a:p>
            <a:r>
              <a:rPr lang="cs-CZ" sz="2400" dirty="0"/>
              <a:t>Umocňování: a*a</a:t>
            </a:r>
          </a:p>
          <a:p>
            <a:r>
              <a:rPr lang="cs-CZ" sz="2400" dirty="0"/>
              <a:t>Odmocňování: </a:t>
            </a:r>
            <a:r>
              <a:rPr lang="cs-CZ" sz="2400" dirty="0" err="1"/>
              <a:t>sqrt</a:t>
            </a:r>
            <a:r>
              <a:rPr lang="cs-CZ" sz="2400" dirty="0"/>
              <a:t>(a)</a:t>
            </a:r>
          </a:p>
          <a:p>
            <a:r>
              <a:rPr lang="cs-CZ" sz="2400" dirty="0"/>
              <a:t>Přiřazení: a==b</a:t>
            </a:r>
          </a:p>
          <a:p>
            <a:r>
              <a:rPr lang="cs-CZ" sz="2400" dirty="0"/>
              <a:t>Porovnání: a=b, a!=b</a:t>
            </a:r>
          </a:p>
        </p:txBody>
      </p:sp>
    </p:spTree>
    <p:extLst>
      <p:ext uri="{BB962C8B-B14F-4D97-AF65-F5344CB8AC3E}">
        <p14:creationId xmlns:p14="http://schemas.microsoft.com/office/powerpoint/2010/main" val="2139908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AF5EA7-6192-476E-B4D0-BF37822D6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ea typeface="+mj-lt"/>
                <a:cs typeface="+mj-lt"/>
              </a:rPr>
              <a:t>Operace s proměnnými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F826DB-9DAB-4D05-9517-171DC62C6D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cs-CZ" dirty="0">
                <a:ea typeface="+mn-lt"/>
                <a:cs typeface="+mn-lt"/>
              </a:rPr>
              <a:t>Sčítání: </a:t>
            </a:r>
            <a:r>
              <a:rPr lang="cs-CZ" dirty="0" err="1">
                <a:ea typeface="+mn-lt"/>
                <a:cs typeface="+mn-lt"/>
              </a:rPr>
              <a:t>a+b+c+d</a:t>
            </a:r>
            <a:r>
              <a:rPr lang="cs-CZ" dirty="0">
                <a:ea typeface="+mn-lt"/>
                <a:cs typeface="+mn-lt"/>
              </a:rPr>
              <a:t>+...</a:t>
            </a:r>
          </a:p>
          <a:p>
            <a:pPr lvl="1"/>
            <a:r>
              <a:rPr lang="cs-CZ" dirty="0">
                <a:ea typeface="+mn-lt"/>
                <a:cs typeface="+mn-lt"/>
              </a:rPr>
              <a:t>Sčítáme libovolný počet proměnných stejného typu</a:t>
            </a:r>
          </a:p>
          <a:p>
            <a:r>
              <a:rPr lang="cs-CZ" dirty="0">
                <a:ea typeface="+mn-lt"/>
                <a:cs typeface="+mn-lt"/>
              </a:rPr>
              <a:t>Odčítání: a-b-c-d-...</a:t>
            </a:r>
          </a:p>
          <a:p>
            <a:pPr lvl="1"/>
            <a:r>
              <a:rPr lang="cs-CZ" dirty="0">
                <a:ea typeface="+mn-lt"/>
                <a:cs typeface="+mn-lt"/>
              </a:rPr>
              <a:t>Odečítáme libovolný počet proměnných stejného typu</a:t>
            </a:r>
          </a:p>
          <a:p>
            <a:r>
              <a:rPr lang="cs-CZ" dirty="0">
                <a:ea typeface="+mn-lt"/>
                <a:cs typeface="+mn-lt"/>
              </a:rPr>
              <a:t>Násobení: a*b*c*d*...</a:t>
            </a:r>
          </a:p>
          <a:p>
            <a:pPr lvl="1"/>
            <a:r>
              <a:rPr lang="cs-CZ" dirty="0">
                <a:ea typeface="+mn-lt"/>
                <a:cs typeface="+mn-lt"/>
              </a:rPr>
              <a:t>Násobíme libovolný počet proměnných stejného typu</a:t>
            </a:r>
          </a:p>
          <a:p>
            <a:r>
              <a:rPr lang="cs-CZ" dirty="0" err="1">
                <a:ea typeface="+mn-lt"/>
                <a:cs typeface="+mn-lt"/>
              </a:rPr>
              <a:t>Dělění</a:t>
            </a:r>
            <a:r>
              <a:rPr lang="cs-CZ" dirty="0">
                <a:ea typeface="+mn-lt"/>
                <a:cs typeface="+mn-lt"/>
              </a:rPr>
              <a:t>: a/b</a:t>
            </a:r>
          </a:p>
          <a:p>
            <a:pPr lvl="1"/>
            <a:r>
              <a:rPr lang="cs-CZ" dirty="0"/>
              <a:t>Dělíme dvě proměnné stejného typu</a:t>
            </a:r>
            <a:endParaRPr lang="cs-CZ" dirty="0">
              <a:ea typeface="+mn-lt"/>
              <a:cs typeface="+mn-lt"/>
            </a:endParaRPr>
          </a:p>
          <a:p>
            <a:pPr lvl="1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98269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79F454-AAAC-43F5-8161-2D3FBF8D93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Operace s proměnnými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096A24-92B2-4717-B16A-A6A4A14723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cs-CZ" dirty="0">
                <a:ea typeface="+mn-lt"/>
                <a:cs typeface="+mn-lt"/>
              </a:rPr>
              <a:t>Modulo: </a:t>
            </a:r>
            <a:r>
              <a:rPr lang="cs-CZ" dirty="0" err="1">
                <a:ea typeface="+mn-lt"/>
                <a:cs typeface="+mn-lt"/>
              </a:rPr>
              <a:t>a%b</a:t>
            </a:r>
          </a:p>
          <a:p>
            <a:pPr lvl="1"/>
            <a:r>
              <a:rPr lang="cs-CZ" dirty="0">
                <a:ea typeface="+mn-lt"/>
                <a:cs typeface="+mn-lt"/>
              </a:rPr>
              <a:t>Zbytek po celočíselném dělení dvou proměnných stejného typu</a:t>
            </a:r>
          </a:p>
          <a:p>
            <a:pPr marL="457200" lvl="1" indent="0">
              <a:buNone/>
            </a:pPr>
            <a:endParaRPr lang="cs-CZ" dirty="0">
              <a:ea typeface="+mn-lt"/>
              <a:cs typeface="+mn-lt"/>
            </a:endParaRPr>
          </a:p>
          <a:p>
            <a:pPr marL="457200" lvl="1" indent="0">
              <a:buNone/>
            </a:pPr>
            <a:r>
              <a:rPr lang="cs-CZ" dirty="0">
                <a:ea typeface="+mn-lt"/>
                <a:cs typeface="+mn-lt"/>
              </a:rPr>
              <a:t>10/3 = 3 zbytek:1</a:t>
            </a:r>
          </a:p>
          <a:p>
            <a:pPr marL="457200" lvl="1" indent="0">
              <a:buNone/>
            </a:pPr>
            <a:endParaRPr lang="cs-CZ" dirty="0">
              <a:ea typeface="+mn-lt"/>
              <a:cs typeface="+mn-lt"/>
            </a:endParaRPr>
          </a:p>
          <a:p>
            <a:pPr marL="457200" lvl="1" indent="0">
              <a:buNone/>
            </a:pPr>
            <a:r>
              <a:rPr lang="cs-CZ" dirty="0">
                <a:ea typeface="+mn-lt"/>
                <a:cs typeface="+mn-lt"/>
              </a:rPr>
              <a:t>Výsledek operace module je: 1</a:t>
            </a:r>
          </a:p>
          <a:p>
            <a:pPr marL="457200" lvl="1" indent="0">
              <a:buNone/>
            </a:pPr>
            <a:endParaRPr lang="cs-CZ" dirty="0">
              <a:ea typeface="+mn-lt"/>
              <a:cs typeface="+mn-lt"/>
            </a:endParaRPr>
          </a:p>
          <a:p>
            <a:pPr marL="457200" lvl="1" indent="0">
              <a:buNone/>
            </a:pPr>
            <a:r>
              <a:rPr lang="cs-CZ" dirty="0">
                <a:ea typeface="+mn-lt"/>
                <a:cs typeface="+mn-lt"/>
              </a:rPr>
              <a:t>=&gt; 10%3  =1</a:t>
            </a:r>
          </a:p>
        </p:txBody>
      </p:sp>
    </p:spTree>
    <p:extLst>
      <p:ext uri="{BB962C8B-B14F-4D97-AF65-F5344CB8AC3E}">
        <p14:creationId xmlns:p14="http://schemas.microsoft.com/office/powerpoint/2010/main" val="665939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79F454-AAAC-43F5-8161-2D3FBF8D93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Operace s proměnnými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096A24-92B2-4717-B16A-A6A4A14723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cs-CZ" dirty="0">
                <a:ea typeface="+mn-lt"/>
                <a:cs typeface="+mn-lt"/>
              </a:rPr>
              <a:t>Umocňování: a*a</a:t>
            </a:r>
          </a:p>
          <a:p>
            <a:pPr lvl="1"/>
            <a:r>
              <a:rPr lang="cs-CZ" dirty="0">
                <a:ea typeface="+mn-lt"/>
                <a:cs typeface="+mn-lt"/>
              </a:rPr>
              <a:t>Umocňujeme proměnou na libovolnou mocninu </a:t>
            </a:r>
          </a:p>
          <a:p>
            <a:pPr lvl="1"/>
            <a:r>
              <a:rPr lang="cs-CZ" dirty="0">
                <a:ea typeface="+mn-lt"/>
                <a:cs typeface="+mn-lt"/>
              </a:rPr>
              <a:t>a</a:t>
            </a:r>
            <a:r>
              <a:rPr lang="cs-CZ" baseline="30000" dirty="0">
                <a:ea typeface="+mn-lt"/>
                <a:cs typeface="+mn-lt"/>
              </a:rPr>
              <a:t>2</a:t>
            </a:r>
            <a:r>
              <a:rPr lang="cs-CZ" dirty="0">
                <a:ea typeface="+mn-lt"/>
                <a:cs typeface="+mn-lt"/>
              </a:rPr>
              <a:t> = a*a</a:t>
            </a:r>
          </a:p>
          <a:p>
            <a:pPr lvl="1"/>
            <a:r>
              <a:rPr lang="cs-CZ" dirty="0">
                <a:ea typeface="+mn-lt"/>
                <a:cs typeface="+mn-lt"/>
              </a:rPr>
              <a:t>a</a:t>
            </a:r>
            <a:r>
              <a:rPr lang="cs-CZ" baseline="30000" dirty="0">
                <a:ea typeface="+mn-lt"/>
                <a:cs typeface="+mn-lt"/>
              </a:rPr>
              <a:t>3</a:t>
            </a:r>
            <a:r>
              <a:rPr lang="cs-CZ" dirty="0">
                <a:ea typeface="+mn-lt"/>
                <a:cs typeface="+mn-lt"/>
              </a:rPr>
              <a:t> = a*a*a</a:t>
            </a:r>
          </a:p>
          <a:p>
            <a:pPr lvl="1"/>
            <a:r>
              <a:rPr lang="cs-CZ" dirty="0">
                <a:ea typeface="+mn-lt"/>
                <a:cs typeface="+mn-lt"/>
              </a:rPr>
              <a:t>a</a:t>
            </a:r>
            <a:r>
              <a:rPr lang="cs-CZ" baseline="30000" dirty="0">
                <a:ea typeface="+mn-lt"/>
                <a:cs typeface="+mn-lt"/>
              </a:rPr>
              <a:t>8</a:t>
            </a:r>
            <a:r>
              <a:rPr lang="cs-CZ" dirty="0">
                <a:ea typeface="+mn-lt"/>
                <a:cs typeface="+mn-lt"/>
              </a:rPr>
              <a:t> = a*a*a*a*a*a*a*a</a:t>
            </a:r>
          </a:p>
          <a:p>
            <a:r>
              <a:rPr lang="cs-CZ" dirty="0">
                <a:ea typeface="+mn-lt"/>
                <a:cs typeface="+mn-lt"/>
              </a:rPr>
              <a:t>Odmocňování: </a:t>
            </a:r>
            <a:r>
              <a:rPr lang="cs-CZ" dirty="0" err="1">
                <a:ea typeface="+mn-lt"/>
                <a:cs typeface="+mn-lt"/>
              </a:rPr>
              <a:t>sqrt</a:t>
            </a:r>
            <a:r>
              <a:rPr lang="cs-CZ" dirty="0">
                <a:ea typeface="+mn-lt"/>
                <a:cs typeface="+mn-lt"/>
              </a:rPr>
              <a:t>(a)</a:t>
            </a:r>
          </a:p>
          <a:p>
            <a:pPr lvl="1"/>
            <a:r>
              <a:rPr lang="cs-CZ" dirty="0">
                <a:ea typeface="+mn-lt"/>
                <a:cs typeface="+mn-lt"/>
              </a:rPr>
              <a:t>Činíme druhou odmocninu z čísla a</a:t>
            </a:r>
          </a:p>
          <a:p>
            <a:endParaRPr lang="cs-CZ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96519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79F454-AAAC-43F5-8161-2D3FBF8D93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Operace s proměnnými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096A24-92B2-4717-B16A-A6A4A14723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cs-CZ" dirty="0">
                <a:ea typeface="+mn-lt"/>
                <a:cs typeface="+mn-lt"/>
              </a:rPr>
              <a:t>Přiřazení: a=b</a:t>
            </a:r>
          </a:p>
          <a:p>
            <a:pPr lvl="1"/>
            <a:r>
              <a:rPr lang="cs-CZ" dirty="0">
                <a:ea typeface="+mn-lt"/>
                <a:cs typeface="+mn-lt"/>
              </a:rPr>
              <a:t>Hodnota v proměnné a se přepíše hodnotou z proměnné b</a:t>
            </a:r>
          </a:p>
          <a:p>
            <a:pPr lvl="1"/>
            <a:r>
              <a:rPr lang="cs-CZ" dirty="0">
                <a:ea typeface="+mn-lt"/>
                <a:cs typeface="+mn-lt"/>
              </a:rPr>
              <a:t>Čili do proměnné a se přiřadí hodnota z proměnné b</a:t>
            </a:r>
          </a:p>
          <a:p>
            <a:r>
              <a:rPr lang="cs-CZ" dirty="0">
                <a:ea typeface="+mn-lt"/>
                <a:cs typeface="+mn-lt"/>
              </a:rPr>
              <a:t>Porovnání: a==b , a!=b</a:t>
            </a:r>
          </a:p>
          <a:p>
            <a:pPr lvl="1"/>
            <a:r>
              <a:rPr lang="cs-CZ" dirty="0">
                <a:ea typeface="+mn-lt"/>
                <a:cs typeface="+mn-lt"/>
              </a:rPr>
              <a:t>a==b zjišťuje, zdali je obsah obou proměnných a i b stejný</a:t>
            </a:r>
          </a:p>
          <a:p>
            <a:pPr lvl="1"/>
            <a:r>
              <a:rPr lang="cs-CZ" dirty="0">
                <a:ea typeface="+mn-lt"/>
                <a:cs typeface="+mn-lt"/>
              </a:rPr>
              <a:t>a!=b zjišťuje, zdali je obsah obou proměnných a i b rozdílný</a:t>
            </a:r>
          </a:p>
          <a:p>
            <a:pPr lvl="2"/>
            <a:r>
              <a:rPr lang="cs-CZ" dirty="0">
                <a:ea typeface="+mn-lt"/>
                <a:cs typeface="+mn-lt"/>
              </a:rPr>
              <a:t>Využívá se například v podmínkách</a:t>
            </a:r>
          </a:p>
          <a:p>
            <a:pPr lvl="1"/>
            <a:endParaRPr lang="cs-CZ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27109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069A89-526C-4F08-BCD1-4E60FDEC2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Vstupy, výstupy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5EB27E-835D-452C-AE06-888F1E3CDF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cs-CZ" err="1"/>
              <a:t>Read</a:t>
            </a:r>
          </a:p>
          <a:p>
            <a:pPr lvl="1"/>
            <a:r>
              <a:rPr lang="cs-CZ" dirty="0" err="1"/>
              <a:t>read</a:t>
            </a:r>
            <a:r>
              <a:rPr lang="cs-CZ" dirty="0"/>
              <a:t>(a)</a:t>
            </a:r>
          </a:p>
          <a:p>
            <a:pPr lvl="1"/>
            <a:r>
              <a:rPr lang="cs-CZ" dirty="0"/>
              <a:t>Slouží k načítání hodnoty do proměnné</a:t>
            </a:r>
          </a:p>
          <a:p>
            <a:r>
              <a:rPr lang="cs-CZ" dirty="0" err="1"/>
              <a:t>Write</a:t>
            </a:r>
          </a:p>
          <a:p>
            <a:pPr lvl="1"/>
            <a:r>
              <a:rPr lang="cs-CZ" dirty="0" err="1"/>
              <a:t>write</a:t>
            </a:r>
            <a:r>
              <a:rPr lang="cs-CZ" dirty="0"/>
              <a:t>("ahoj")</a:t>
            </a:r>
          </a:p>
          <a:p>
            <a:pPr lvl="1"/>
            <a:r>
              <a:rPr lang="cs-CZ" dirty="0"/>
              <a:t>Slouží k výpisu textového řetězce, popřípadě i hodnot proměnných</a:t>
            </a:r>
          </a:p>
        </p:txBody>
      </p:sp>
    </p:spTree>
    <p:extLst>
      <p:ext uri="{BB962C8B-B14F-4D97-AF65-F5344CB8AC3E}">
        <p14:creationId xmlns:p14="http://schemas.microsoft.com/office/powerpoint/2010/main" val="4197162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raphic 1">
            <a:extLst>
              <a:ext uri="{FF2B5EF4-FFF2-40B4-BE49-F238E27FC236}">
                <a16:creationId xmlns:a16="http://schemas.microsoft.com/office/drawing/2014/main" id="{0D57E7FA-E8FC-45AC-868F-CDC814493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V="1">
            <a:off x="2599854" y="527562"/>
            <a:ext cx="6992292" cy="5102484"/>
          </a:xfrm>
          <a:custGeom>
            <a:avLst/>
            <a:gdLst/>
            <a:ahLst/>
            <a:cxnLst/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D894347-C9A9-4BFD-8A6D-05A2B0CDDF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284ED281-4082-46F9-86EE-D78901367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-2"/>
            <a:ext cx="9379192" cy="4251280"/>
          </a:xfrm>
          <a:custGeom>
            <a:avLst/>
            <a:gdLst>
              <a:gd name="connsiteX0" fmla="*/ 9379192 w 9379192"/>
              <a:gd name="connsiteY0" fmla="*/ 3752527 h 3752527"/>
              <a:gd name="connsiteX1" fmla="*/ 3293459 w 9379192"/>
              <a:gd name="connsiteY1" fmla="*/ 3752527 h 3752527"/>
              <a:gd name="connsiteX2" fmla="*/ 3297156 w 9379192"/>
              <a:gd name="connsiteY2" fmla="*/ 3752055 h 3752527"/>
              <a:gd name="connsiteX3" fmla="*/ 3642095 w 9379192"/>
              <a:gd name="connsiteY3" fmla="*/ 3690141 h 3752527"/>
              <a:gd name="connsiteX4" fmla="*/ 2307659 w 9379192"/>
              <a:gd name="connsiteY4" fmla="*/ 3500267 h 3752527"/>
              <a:gd name="connsiteX5" fmla="*/ 2383194 w 9379192"/>
              <a:gd name="connsiteY5" fmla="*/ 3475501 h 3752527"/>
              <a:gd name="connsiteX6" fmla="*/ 2237161 w 9379192"/>
              <a:gd name="connsiteY6" fmla="*/ 3376437 h 3752527"/>
              <a:gd name="connsiteX7" fmla="*/ 1637924 w 9379192"/>
              <a:gd name="connsiteY7" fmla="*/ 3219585 h 3752527"/>
              <a:gd name="connsiteX8" fmla="*/ 2383194 w 9379192"/>
              <a:gd name="connsiteY8" fmla="*/ 2955415 h 3752527"/>
              <a:gd name="connsiteX9" fmla="*/ 1542249 w 9379192"/>
              <a:gd name="connsiteY9" fmla="*/ 2596307 h 3752527"/>
              <a:gd name="connsiteX10" fmla="*/ 1114221 w 9379192"/>
              <a:gd name="connsiteY10" fmla="*/ 2509625 h 3752527"/>
              <a:gd name="connsiteX11" fmla="*/ 2524191 w 9379192"/>
              <a:gd name="connsiteY11" fmla="*/ 2059708 h 3752527"/>
              <a:gd name="connsiteX12" fmla="*/ 238027 w 9379192"/>
              <a:gd name="connsiteY12" fmla="*/ 1836815 h 3752527"/>
              <a:gd name="connsiteX13" fmla="*/ 424343 w 9379192"/>
              <a:gd name="connsiteY13" fmla="*/ 1746006 h 3752527"/>
              <a:gd name="connsiteX14" fmla="*/ 1844384 w 9379192"/>
              <a:gd name="connsiteY14" fmla="*/ 1770772 h 3752527"/>
              <a:gd name="connsiteX15" fmla="*/ 2081058 w 9379192"/>
              <a:gd name="connsiteY15" fmla="*/ 1700602 h 3752527"/>
              <a:gd name="connsiteX16" fmla="*/ 1844384 w 9379192"/>
              <a:gd name="connsiteY16" fmla="*/ 1589154 h 3752527"/>
              <a:gd name="connsiteX17" fmla="*/ 922869 w 9379192"/>
              <a:gd name="connsiteY17" fmla="*/ 1506601 h 3752527"/>
              <a:gd name="connsiteX18" fmla="*/ 681160 w 9379192"/>
              <a:gd name="connsiteY18" fmla="*/ 1320855 h 3752527"/>
              <a:gd name="connsiteX19" fmla="*/ 273276 w 9379192"/>
              <a:gd name="connsiteY19" fmla="*/ 1106216 h 3752527"/>
              <a:gd name="connsiteX20" fmla="*/ 555269 w 9379192"/>
              <a:gd name="connsiteY20" fmla="*/ 928727 h 3752527"/>
              <a:gd name="connsiteX21" fmla="*/ 97029 w 9379192"/>
              <a:gd name="connsiteY21" fmla="*/ 664555 h 3752527"/>
              <a:gd name="connsiteX22" fmla="*/ 227955 w 9379192"/>
              <a:gd name="connsiteY22" fmla="*/ 317831 h 3752527"/>
              <a:gd name="connsiteX23" fmla="*/ 998402 w 9379192"/>
              <a:gd name="connsiteY23" fmla="*/ 235277 h 3752527"/>
              <a:gd name="connsiteX24" fmla="*/ 2030701 w 9379192"/>
              <a:gd name="connsiteY24" fmla="*/ 115575 h 3752527"/>
              <a:gd name="connsiteX25" fmla="*/ 3068036 w 9379192"/>
              <a:gd name="connsiteY25" fmla="*/ 12383 h 3752527"/>
              <a:gd name="connsiteX26" fmla="*/ 4105370 w 9379192"/>
              <a:gd name="connsiteY26" fmla="*/ 12383 h 3752527"/>
              <a:gd name="connsiteX27" fmla="*/ 4402472 w 9379192"/>
              <a:gd name="connsiteY27" fmla="*/ 20638 h 3752527"/>
              <a:gd name="connsiteX28" fmla="*/ 4407507 w 9379192"/>
              <a:gd name="connsiteY28" fmla="*/ 20638 h 3752527"/>
              <a:gd name="connsiteX29" fmla="*/ 5696622 w 9379192"/>
              <a:gd name="connsiteY29" fmla="*/ 57788 h 3752527"/>
              <a:gd name="connsiteX30" fmla="*/ 6175004 w 9379192"/>
              <a:gd name="connsiteY30" fmla="*/ 61915 h 3752527"/>
              <a:gd name="connsiteX31" fmla="*/ 7212339 w 9379192"/>
              <a:gd name="connsiteY31" fmla="*/ 66042 h 3752527"/>
              <a:gd name="connsiteX32" fmla="*/ 8244638 w 9379192"/>
              <a:gd name="connsiteY32" fmla="*/ 49532 h 3752527"/>
              <a:gd name="connsiteX33" fmla="*/ 9292044 w 9379192"/>
              <a:gd name="connsiteY33" fmla="*/ 0 h 3752527"/>
              <a:gd name="connsiteX34" fmla="*/ 9379192 w 9379192"/>
              <a:gd name="connsiteY34" fmla="*/ 2762 h 3752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9379192" h="3752527">
                <a:moveTo>
                  <a:pt x="9379192" y="3752527"/>
                </a:moveTo>
                <a:lnTo>
                  <a:pt x="3293459" y="3752527"/>
                </a:lnTo>
                <a:lnTo>
                  <a:pt x="3297156" y="3752055"/>
                </a:lnTo>
                <a:cubicBezTo>
                  <a:pt x="3412975" y="3736577"/>
                  <a:pt x="3551454" y="3714906"/>
                  <a:pt x="3642095" y="3690141"/>
                </a:cubicBezTo>
                <a:cubicBezTo>
                  <a:pt x="3380244" y="3686012"/>
                  <a:pt x="2347945" y="3529162"/>
                  <a:pt x="2307659" y="3500267"/>
                </a:cubicBezTo>
                <a:cubicBezTo>
                  <a:pt x="2327803" y="3492012"/>
                  <a:pt x="2358017" y="3483757"/>
                  <a:pt x="2383194" y="3475501"/>
                </a:cubicBezTo>
                <a:cubicBezTo>
                  <a:pt x="2327803" y="3450736"/>
                  <a:pt x="2282482" y="3421842"/>
                  <a:pt x="2237161" y="3376437"/>
                </a:cubicBezTo>
                <a:cubicBezTo>
                  <a:pt x="2091129" y="3223714"/>
                  <a:pt x="1844384" y="3277374"/>
                  <a:pt x="1637924" y="3219585"/>
                </a:cubicBezTo>
                <a:cubicBezTo>
                  <a:pt x="1768850" y="2897627"/>
                  <a:pt x="2116307" y="3017329"/>
                  <a:pt x="2383194" y="2955415"/>
                </a:cubicBezTo>
                <a:cubicBezTo>
                  <a:pt x="1683245" y="2765541"/>
                  <a:pt x="1819207" y="2666477"/>
                  <a:pt x="1542249" y="2596307"/>
                </a:cubicBezTo>
                <a:cubicBezTo>
                  <a:pt x="1194791" y="2509625"/>
                  <a:pt x="1114221" y="2509625"/>
                  <a:pt x="1114221" y="2509625"/>
                </a:cubicBezTo>
                <a:cubicBezTo>
                  <a:pt x="1522105" y="2245455"/>
                  <a:pt x="2010559" y="2530264"/>
                  <a:pt x="2524191" y="2059708"/>
                </a:cubicBezTo>
                <a:cubicBezTo>
                  <a:pt x="2030701" y="1993667"/>
                  <a:pt x="555269" y="1960645"/>
                  <a:pt x="238027" y="1836815"/>
                </a:cubicBezTo>
                <a:cubicBezTo>
                  <a:pt x="358880" y="1882219"/>
                  <a:pt x="368952" y="1746006"/>
                  <a:pt x="424343" y="1746006"/>
                </a:cubicBezTo>
                <a:cubicBezTo>
                  <a:pt x="892655" y="1741879"/>
                  <a:pt x="1371037" y="1820305"/>
                  <a:pt x="1844384" y="1770772"/>
                </a:cubicBezTo>
                <a:cubicBezTo>
                  <a:pt x="1929989" y="1766645"/>
                  <a:pt x="2065951" y="1803793"/>
                  <a:pt x="2081058" y="1700602"/>
                </a:cubicBezTo>
                <a:cubicBezTo>
                  <a:pt x="2096164" y="1572644"/>
                  <a:pt x="1919919" y="1601537"/>
                  <a:pt x="1844384" y="1589154"/>
                </a:cubicBezTo>
                <a:cubicBezTo>
                  <a:pt x="1537212" y="1547877"/>
                  <a:pt x="1235076" y="1531367"/>
                  <a:pt x="922869" y="1506601"/>
                </a:cubicBezTo>
                <a:cubicBezTo>
                  <a:pt x="791943" y="1494218"/>
                  <a:pt x="630804" y="1518984"/>
                  <a:pt x="681160" y="1320855"/>
                </a:cubicBezTo>
                <a:cubicBezTo>
                  <a:pt x="640874" y="1130983"/>
                  <a:pt x="399166" y="1197025"/>
                  <a:pt x="273276" y="1106216"/>
                </a:cubicBezTo>
                <a:cubicBezTo>
                  <a:pt x="333703" y="998897"/>
                  <a:pt x="504913" y="1073196"/>
                  <a:pt x="555269" y="928727"/>
                </a:cubicBezTo>
                <a:cubicBezTo>
                  <a:pt x="313560" y="974131"/>
                  <a:pt x="338738" y="660428"/>
                  <a:pt x="97029" y="664555"/>
                </a:cubicBezTo>
                <a:cubicBezTo>
                  <a:pt x="-104395" y="478810"/>
                  <a:pt x="41638" y="388001"/>
                  <a:pt x="227955" y="317831"/>
                </a:cubicBezTo>
                <a:cubicBezTo>
                  <a:pt x="469664" y="231150"/>
                  <a:pt x="736551" y="251788"/>
                  <a:pt x="998402" y="235277"/>
                </a:cubicBezTo>
                <a:cubicBezTo>
                  <a:pt x="1345860" y="198128"/>
                  <a:pt x="1678209" y="111447"/>
                  <a:pt x="2030701" y="115575"/>
                </a:cubicBezTo>
                <a:cubicBezTo>
                  <a:pt x="2363052" y="28893"/>
                  <a:pt x="2730650" y="123829"/>
                  <a:pt x="3068036" y="12383"/>
                </a:cubicBezTo>
                <a:cubicBezTo>
                  <a:pt x="3410457" y="12383"/>
                  <a:pt x="3757914" y="12383"/>
                  <a:pt x="4105370" y="12383"/>
                </a:cubicBezTo>
                <a:cubicBezTo>
                  <a:pt x="4206084" y="16510"/>
                  <a:pt x="4301759" y="16510"/>
                  <a:pt x="4402472" y="20638"/>
                </a:cubicBezTo>
                <a:cubicBezTo>
                  <a:pt x="4402472" y="20638"/>
                  <a:pt x="4407507" y="20638"/>
                  <a:pt x="4407507" y="20638"/>
                </a:cubicBezTo>
                <a:cubicBezTo>
                  <a:pt x="4840570" y="33022"/>
                  <a:pt x="5268596" y="41276"/>
                  <a:pt x="5696622" y="57788"/>
                </a:cubicBezTo>
                <a:cubicBezTo>
                  <a:pt x="5857761" y="57788"/>
                  <a:pt x="6013864" y="61915"/>
                  <a:pt x="6175004" y="61915"/>
                </a:cubicBezTo>
                <a:cubicBezTo>
                  <a:pt x="6517425" y="82553"/>
                  <a:pt x="6864883" y="94936"/>
                  <a:pt x="7212339" y="66042"/>
                </a:cubicBezTo>
                <a:cubicBezTo>
                  <a:pt x="7559796" y="90809"/>
                  <a:pt x="7897182" y="74298"/>
                  <a:pt x="8244638" y="49532"/>
                </a:cubicBezTo>
                <a:cubicBezTo>
                  <a:pt x="8597130" y="78426"/>
                  <a:pt x="8944587" y="37149"/>
                  <a:pt x="9292044" y="0"/>
                </a:cubicBezTo>
                <a:lnTo>
                  <a:pt x="9379192" y="2762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531D9B7-48AB-4407-A9E8-13391FCB2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9902" flipV="1">
            <a:off x="5210629" y="4242714"/>
            <a:ext cx="7104297" cy="3137347"/>
          </a:xfrm>
          <a:custGeom>
            <a:avLst/>
            <a:gdLst>
              <a:gd name="connsiteX0" fmla="*/ 6772629 w 7104297"/>
              <a:gd name="connsiteY0" fmla="*/ 3137347 h 3137347"/>
              <a:gd name="connsiteX1" fmla="*/ 7104297 w 7104297"/>
              <a:gd name="connsiteY1" fmla="*/ 1081624 h 3137347"/>
              <a:gd name="connsiteX2" fmla="*/ 400225 w 7104297"/>
              <a:gd name="connsiteY2" fmla="*/ 0 h 3137347"/>
              <a:gd name="connsiteX3" fmla="*/ 277738 w 7104297"/>
              <a:gd name="connsiteY3" fmla="*/ 5048 h 3137347"/>
              <a:gd name="connsiteX4" fmla="*/ 0 w 7104297"/>
              <a:gd name="connsiteY4" fmla="*/ 23585 h 3137347"/>
              <a:gd name="connsiteX5" fmla="*/ 296410 w 7104297"/>
              <a:gd name="connsiteY5" fmla="*/ 136472 h 3137347"/>
              <a:gd name="connsiteX6" fmla="*/ 396403 w 7104297"/>
              <a:gd name="connsiteY6" fmla="*/ 445861 h 3137347"/>
              <a:gd name="connsiteX7" fmla="*/ 760665 w 7104297"/>
              <a:gd name="connsiteY7" fmla="*/ 621461 h 3137347"/>
              <a:gd name="connsiteX8" fmla="*/ 996368 w 7104297"/>
              <a:gd name="connsiteY8" fmla="*/ 684176 h 3137347"/>
              <a:gd name="connsiteX9" fmla="*/ 1535617 w 7104297"/>
              <a:gd name="connsiteY9" fmla="*/ 776157 h 3137347"/>
              <a:gd name="connsiteX10" fmla="*/ 1614185 w 7104297"/>
              <a:gd name="connsiteY10" fmla="*/ 926671 h 3137347"/>
              <a:gd name="connsiteX11" fmla="*/ 1682037 w 7104297"/>
              <a:gd name="connsiteY11" fmla="*/ 1093909 h 3137347"/>
              <a:gd name="connsiteX12" fmla="*/ 1824886 w 7104297"/>
              <a:gd name="connsiteY12" fmla="*/ 1202614 h 3137347"/>
              <a:gd name="connsiteX13" fmla="*/ 714243 w 7104297"/>
              <a:gd name="connsiteY13" fmla="*/ 1185890 h 3137347"/>
              <a:gd name="connsiteX14" fmla="*/ 1967733 w 7104297"/>
              <a:gd name="connsiteY14" fmla="*/ 1537090 h 3137347"/>
              <a:gd name="connsiteX15" fmla="*/ 1857026 w 7104297"/>
              <a:gd name="connsiteY15" fmla="*/ 1675062 h 3137347"/>
              <a:gd name="connsiteX16" fmla="*/ 2542697 w 7104297"/>
              <a:gd name="connsiteY16" fmla="*/ 1863205 h 3137347"/>
              <a:gd name="connsiteX17" fmla="*/ 2174863 w 7104297"/>
              <a:gd name="connsiteY17" fmla="*/ 1884109 h 3137347"/>
              <a:gd name="connsiteX18" fmla="*/ 4314015 w 7104297"/>
              <a:gd name="connsiteY18" fmla="*/ 2670128 h 3137347"/>
              <a:gd name="connsiteX19" fmla="*/ 5430784 w 7104297"/>
              <a:gd name="connsiteY19" fmla="*/ 2889725 h 3137347"/>
              <a:gd name="connsiteX20" fmla="*/ 6613344 w 7104297"/>
              <a:gd name="connsiteY20" fmla="*/ 3108822 h 3137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104297" h="3137347">
                <a:moveTo>
                  <a:pt x="6772629" y="3137347"/>
                </a:moveTo>
                <a:lnTo>
                  <a:pt x="7104297" y="1081624"/>
                </a:lnTo>
                <a:lnTo>
                  <a:pt x="400225" y="0"/>
                </a:lnTo>
                <a:lnTo>
                  <a:pt x="277738" y="5048"/>
                </a:lnTo>
                <a:cubicBezTo>
                  <a:pt x="185423" y="9801"/>
                  <a:pt x="92851" y="15745"/>
                  <a:pt x="0" y="23585"/>
                </a:cubicBezTo>
                <a:cubicBezTo>
                  <a:pt x="96424" y="149013"/>
                  <a:pt x="221416" y="44490"/>
                  <a:pt x="296410" y="136472"/>
                </a:cubicBezTo>
                <a:cubicBezTo>
                  <a:pt x="224986" y="328795"/>
                  <a:pt x="253557" y="433318"/>
                  <a:pt x="396403" y="445861"/>
                </a:cubicBezTo>
                <a:cubicBezTo>
                  <a:pt x="535682" y="458403"/>
                  <a:pt x="685672" y="391507"/>
                  <a:pt x="760665" y="621461"/>
                </a:cubicBezTo>
                <a:cubicBezTo>
                  <a:pt x="782093" y="692537"/>
                  <a:pt x="914229" y="671633"/>
                  <a:pt x="996368" y="684176"/>
                </a:cubicBezTo>
                <a:cubicBezTo>
                  <a:pt x="1174926" y="713442"/>
                  <a:pt x="1364202" y="684176"/>
                  <a:pt x="1535617" y="776157"/>
                </a:cubicBezTo>
                <a:cubicBezTo>
                  <a:pt x="1603471" y="809604"/>
                  <a:pt x="1649896" y="834690"/>
                  <a:pt x="1614185" y="926671"/>
                </a:cubicBezTo>
                <a:cubicBezTo>
                  <a:pt x="1578472" y="1022833"/>
                  <a:pt x="1624898" y="1056279"/>
                  <a:pt x="1682037" y="1093909"/>
                </a:cubicBezTo>
                <a:cubicBezTo>
                  <a:pt x="1724892" y="1123175"/>
                  <a:pt x="1789173" y="1114814"/>
                  <a:pt x="1824886" y="1202614"/>
                </a:cubicBezTo>
                <a:cubicBezTo>
                  <a:pt x="1449909" y="1190070"/>
                  <a:pt x="1085647" y="1118994"/>
                  <a:pt x="714243" y="1185890"/>
                </a:cubicBezTo>
                <a:cubicBezTo>
                  <a:pt x="1121358" y="1353128"/>
                  <a:pt x="1567759" y="1344765"/>
                  <a:pt x="1967733" y="1537090"/>
                </a:cubicBezTo>
                <a:cubicBezTo>
                  <a:pt x="1953448" y="1603986"/>
                  <a:pt x="1860597" y="1574718"/>
                  <a:pt x="1857026" y="1675062"/>
                </a:cubicBezTo>
                <a:cubicBezTo>
                  <a:pt x="2067727" y="1779586"/>
                  <a:pt x="2321284" y="1708508"/>
                  <a:pt x="2542697" y="1863205"/>
                </a:cubicBezTo>
                <a:cubicBezTo>
                  <a:pt x="2414134" y="1934281"/>
                  <a:pt x="2296285" y="1817213"/>
                  <a:pt x="2174863" y="1884109"/>
                </a:cubicBezTo>
                <a:cubicBezTo>
                  <a:pt x="2214147" y="1984452"/>
                  <a:pt x="3992607" y="2603233"/>
                  <a:pt x="4314015" y="2670128"/>
                </a:cubicBezTo>
                <a:cubicBezTo>
                  <a:pt x="4559090" y="2721868"/>
                  <a:pt x="4976921" y="2803592"/>
                  <a:pt x="5430784" y="2889725"/>
                </a:cubicBezTo>
                <a:cubicBezTo>
                  <a:pt x="5827914" y="2965093"/>
                  <a:pt x="6252633" y="3043836"/>
                  <a:pt x="6613344" y="3108822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C8CFE1-2F19-4E35-8713-73A5E3CE62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37845"/>
            <a:ext cx="6696453" cy="364367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000" i="1" dirty="0" err="1"/>
              <a:t>Dotazy</a:t>
            </a:r>
            <a:r>
              <a:rPr lang="en-US" sz="6000" i="1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6865680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24B04273-AE2A-4676-98D5-85D0D238C9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8A68847-134F-4AF1-B1C6-332344C9C9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99E992-F6BA-4F98-B5DB-641E0BF16C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/>
              <a:t>Zdroje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7C93AE-4199-4290-92CA-91D11671F4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9338" y="1473473"/>
            <a:ext cx="10158714" cy="3574958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90000"/>
              </a:lnSpc>
            </a:pPr>
            <a:r>
              <a:rPr lang="en-US" sz="1800" dirty="0"/>
              <a:t>[1] </a:t>
            </a:r>
            <a:r>
              <a:rPr lang="en-US" sz="1800" i="1" dirty="0" err="1">
                <a:ea typeface="+mn-lt"/>
                <a:cs typeface="+mn-lt"/>
              </a:rPr>
              <a:t>Lekce</a:t>
            </a:r>
            <a:r>
              <a:rPr lang="en-US" sz="1800" i="1" dirty="0">
                <a:ea typeface="+mn-lt"/>
                <a:cs typeface="+mn-lt"/>
              </a:rPr>
              <a:t> 2 - </a:t>
            </a:r>
            <a:r>
              <a:rPr lang="en-US" sz="1800" i="1" dirty="0" err="1">
                <a:ea typeface="+mn-lt"/>
                <a:cs typeface="+mn-lt"/>
              </a:rPr>
              <a:t>Proměnné</a:t>
            </a:r>
            <a:r>
              <a:rPr lang="en-US" sz="1800" i="1" dirty="0">
                <a:ea typeface="+mn-lt"/>
                <a:cs typeface="+mn-lt"/>
              </a:rPr>
              <a:t>, </a:t>
            </a:r>
            <a:r>
              <a:rPr lang="en-US" sz="1800" i="1" dirty="0" err="1">
                <a:ea typeface="+mn-lt"/>
                <a:cs typeface="+mn-lt"/>
              </a:rPr>
              <a:t>základní</a:t>
            </a:r>
            <a:r>
              <a:rPr lang="en-US" sz="1800" i="1" dirty="0">
                <a:ea typeface="+mn-lt"/>
                <a:cs typeface="+mn-lt"/>
              </a:rPr>
              <a:t> </a:t>
            </a:r>
            <a:r>
              <a:rPr lang="en-US" sz="1800" i="1" dirty="0" err="1">
                <a:ea typeface="+mn-lt"/>
                <a:cs typeface="+mn-lt"/>
              </a:rPr>
              <a:t>datové</a:t>
            </a:r>
            <a:r>
              <a:rPr lang="en-US" sz="1800" i="1" dirty="0">
                <a:ea typeface="+mn-lt"/>
                <a:cs typeface="+mn-lt"/>
              </a:rPr>
              <a:t> </a:t>
            </a:r>
            <a:r>
              <a:rPr lang="en-US" sz="1800" i="1" dirty="0" err="1">
                <a:ea typeface="+mn-lt"/>
                <a:cs typeface="+mn-lt"/>
              </a:rPr>
              <a:t>typy</a:t>
            </a:r>
            <a:r>
              <a:rPr lang="en-US" sz="1800" i="1" dirty="0">
                <a:ea typeface="+mn-lt"/>
                <a:cs typeface="+mn-lt"/>
              </a:rPr>
              <a:t> a </a:t>
            </a:r>
            <a:r>
              <a:rPr lang="en-US" sz="1800" i="1" dirty="0" err="1">
                <a:ea typeface="+mn-lt"/>
                <a:cs typeface="+mn-lt"/>
              </a:rPr>
              <a:t>funkce</a:t>
            </a:r>
            <a:r>
              <a:rPr lang="en-US" sz="1800" dirty="0">
                <a:ea typeface="+mn-lt"/>
                <a:cs typeface="+mn-lt"/>
              </a:rPr>
              <a:t> [online]. [cit. 2021-03-01]. </a:t>
            </a:r>
            <a:r>
              <a:rPr lang="en-US" sz="1800" dirty="0" err="1">
                <a:ea typeface="+mn-lt"/>
                <a:cs typeface="+mn-lt"/>
              </a:rPr>
              <a:t>Dostupné</a:t>
            </a:r>
            <a:r>
              <a:rPr lang="en-US" sz="1800" dirty="0">
                <a:ea typeface="+mn-lt"/>
                <a:cs typeface="+mn-lt"/>
              </a:rPr>
              <a:t> z: </a:t>
            </a:r>
            <a:r>
              <a:rPr lang="en-US" sz="1800" dirty="0">
                <a:ea typeface="+mn-lt"/>
                <a:cs typeface="+mn-lt"/>
                <a:hlinkClick r:id="rId2"/>
              </a:rPr>
              <a:t>https://www.itnetwork.cz/python/zaklady/python-tutorial-promenne-zakladni-datove-typy-a-funkce</a:t>
            </a:r>
            <a:r>
              <a:rPr lang="en-US" sz="1800" dirty="0">
                <a:ea typeface="+mn-lt"/>
                <a:cs typeface="+mn-lt"/>
              </a:rPr>
              <a:t> </a:t>
            </a:r>
          </a:p>
          <a:p>
            <a:pPr>
              <a:lnSpc>
                <a:spcPct val="90000"/>
              </a:lnSpc>
            </a:pPr>
            <a:r>
              <a:rPr lang="en-US" sz="1800" dirty="0">
                <a:ea typeface="+mn-lt"/>
                <a:cs typeface="+mn-lt"/>
              </a:rPr>
              <a:t>[2] </a:t>
            </a:r>
            <a:r>
              <a:rPr lang="en-US" sz="1800" i="1" err="1">
                <a:ea typeface="+mn-lt"/>
                <a:cs typeface="+mn-lt"/>
              </a:rPr>
              <a:t>Lekce</a:t>
            </a:r>
            <a:r>
              <a:rPr lang="en-US" sz="1800" i="1" dirty="0">
                <a:ea typeface="+mn-lt"/>
                <a:cs typeface="+mn-lt"/>
              </a:rPr>
              <a:t> 3 - </a:t>
            </a:r>
            <a:r>
              <a:rPr lang="en-US" sz="1800" i="1" err="1">
                <a:ea typeface="+mn-lt"/>
                <a:cs typeface="+mn-lt"/>
              </a:rPr>
              <a:t>Booleovské</a:t>
            </a:r>
            <a:r>
              <a:rPr lang="en-US" sz="1800" i="1" dirty="0">
                <a:ea typeface="+mn-lt"/>
                <a:cs typeface="+mn-lt"/>
              </a:rPr>
              <a:t> </a:t>
            </a:r>
            <a:r>
              <a:rPr lang="en-US" sz="1800" i="1" err="1">
                <a:ea typeface="+mn-lt"/>
                <a:cs typeface="+mn-lt"/>
              </a:rPr>
              <a:t>hodnoty</a:t>
            </a:r>
            <a:r>
              <a:rPr lang="en-US" sz="1800" i="1" dirty="0">
                <a:ea typeface="+mn-lt"/>
                <a:cs typeface="+mn-lt"/>
              </a:rPr>
              <a:t>, </a:t>
            </a:r>
            <a:r>
              <a:rPr lang="en-US" sz="1800" i="1" err="1">
                <a:ea typeface="+mn-lt"/>
                <a:cs typeface="+mn-lt"/>
              </a:rPr>
              <a:t>logické</a:t>
            </a:r>
            <a:r>
              <a:rPr lang="en-US" sz="1800" i="1" dirty="0">
                <a:ea typeface="+mn-lt"/>
                <a:cs typeface="+mn-lt"/>
              </a:rPr>
              <a:t> </a:t>
            </a:r>
            <a:r>
              <a:rPr lang="en-US" sz="1800" i="1" err="1">
                <a:ea typeface="+mn-lt"/>
                <a:cs typeface="+mn-lt"/>
              </a:rPr>
              <a:t>operátory</a:t>
            </a:r>
            <a:r>
              <a:rPr lang="en-US" sz="1800" i="1" dirty="0">
                <a:ea typeface="+mn-lt"/>
                <a:cs typeface="+mn-lt"/>
              </a:rPr>
              <a:t> a </a:t>
            </a:r>
            <a:r>
              <a:rPr lang="en-US" sz="1800" i="1" err="1">
                <a:ea typeface="+mn-lt"/>
                <a:cs typeface="+mn-lt"/>
              </a:rPr>
              <a:t>větvení</a:t>
            </a:r>
            <a:r>
              <a:rPr lang="en-US" sz="1800" i="1" dirty="0">
                <a:ea typeface="+mn-lt"/>
                <a:cs typeface="+mn-lt"/>
              </a:rPr>
              <a:t> v </a:t>
            </a:r>
            <a:r>
              <a:rPr lang="en-US" sz="1800" i="1" err="1">
                <a:ea typeface="+mn-lt"/>
                <a:cs typeface="+mn-lt"/>
              </a:rPr>
              <a:t>Pythonu</a:t>
            </a:r>
            <a:r>
              <a:rPr lang="en-US" sz="1800" dirty="0">
                <a:ea typeface="+mn-lt"/>
                <a:cs typeface="+mn-lt"/>
              </a:rPr>
              <a:t> [online]. [cit. 2021-03-01]. </a:t>
            </a:r>
            <a:r>
              <a:rPr lang="en-US" sz="1800" err="1">
                <a:ea typeface="+mn-lt"/>
                <a:cs typeface="+mn-lt"/>
              </a:rPr>
              <a:t>Dostupné</a:t>
            </a:r>
            <a:r>
              <a:rPr lang="en-US" sz="1800" dirty="0">
                <a:ea typeface="+mn-lt"/>
                <a:cs typeface="+mn-lt"/>
              </a:rPr>
              <a:t> z: </a:t>
            </a:r>
            <a:r>
              <a:rPr lang="en-US" sz="1800" dirty="0">
                <a:ea typeface="+mn-lt"/>
                <a:cs typeface="+mn-lt"/>
                <a:hlinkClick r:id="rId3"/>
              </a:rPr>
              <a:t>https://www.itnetwork.cz/python/zaklady/python-tutorial-promenne-booleovske-hodnoty-logicke-operatory-a-vetveni</a:t>
            </a:r>
            <a:r>
              <a:rPr lang="en-US" sz="1800" dirty="0">
                <a:ea typeface="+mn-lt"/>
                <a:cs typeface="+mn-lt"/>
              </a:rPr>
              <a:t> </a:t>
            </a:r>
          </a:p>
          <a:p>
            <a:pPr>
              <a:lnSpc>
                <a:spcPct val="90000"/>
              </a:lnSpc>
            </a:pPr>
            <a:r>
              <a:rPr lang="en-US" sz="1800" dirty="0">
                <a:ea typeface="+mn-lt"/>
                <a:cs typeface="+mn-lt"/>
              </a:rPr>
              <a:t>[3] </a:t>
            </a:r>
            <a:r>
              <a:rPr lang="en-US" sz="1800" i="1" err="1">
                <a:ea typeface="+mn-lt"/>
                <a:cs typeface="+mn-lt"/>
              </a:rPr>
              <a:t>Lekce</a:t>
            </a:r>
            <a:r>
              <a:rPr lang="en-US" sz="1800" i="1" dirty="0">
                <a:ea typeface="+mn-lt"/>
                <a:cs typeface="+mn-lt"/>
              </a:rPr>
              <a:t> 7 - Pole v </a:t>
            </a:r>
            <a:r>
              <a:rPr lang="en-US" sz="1800" i="1" err="1">
                <a:ea typeface="+mn-lt"/>
                <a:cs typeface="+mn-lt"/>
              </a:rPr>
              <a:t>jazyce</a:t>
            </a:r>
            <a:r>
              <a:rPr lang="en-US" sz="1800" i="1" dirty="0">
                <a:ea typeface="+mn-lt"/>
                <a:cs typeface="+mn-lt"/>
              </a:rPr>
              <a:t> C</a:t>
            </a:r>
            <a:r>
              <a:rPr lang="en-US" sz="1800" dirty="0">
                <a:ea typeface="+mn-lt"/>
                <a:cs typeface="+mn-lt"/>
              </a:rPr>
              <a:t> [online]. [cit. 2021-03-01]. </a:t>
            </a:r>
            <a:r>
              <a:rPr lang="en-US" sz="1800" err="1">
                <a:ea typeface="+mn-lt"/>
                <a:cs typeface="+mn-lt"/>
              </a:rPr>
              <a:t>Dostupné</a:t>
            </a:r>
            <a:r>
              <a:rPr lang="en-US" sz="1800" dirty="0">
                <a:ea typeface="+mn-lt"/>
                <a:cs typeface="+mn-lt"/>
              </a:rPr>
              <a:t> z: </a:t>
            </a:r>
            <a:r>
              <a:rPr lang="en-US" sz="1800" dirty="0">
                <a:ea typeface="+mn-lt"/>
                <a:cs typeface="+mn-lt"/>
                <a:hlinkClick r:id="rId4"/>
              </a:rPr>
              <a:t>https://www.itnetwork.cz/cecko/zaklady/tutorial-jazyk-c-pole</a:t>
            </a:r>
            <a:r>
              <a:rPr lang="en-US" sz="1800" dirty="0">
                <a:ea typeface="+mn-lt"/>
                <a:cs typeface="+mn-lt"/>
              </a:rPr>
              <a:t> </a:t>
            </a:r>
          </a:p>
          <a:p>
            <a:pPr>
              <a:lnSpc>
                <a:spcPct val="90000"/>
              </a:lnSpc>
            </a:pPr>
            <a:r>
              <a:rPr lang="en-US" sz="1800" dirty="0">
                <a:ea typeface="+mn-lt"/>
                <a:cs typeface="+mn-lt"/>
              </a:rPr>
              <a:t>[4] </a:t>
            </a:r>
            <a:r>
              <a:rPr lang="en-US" sz="1800" i="1" err="1">
                <a:ea typeface="+mn-lt"/>
                <a:cs typeface="+mn-lt"/>
              </a:rPr>
              <a:t>Numpy</a:t>
            </a:r>
            <a:r>
              <a:rPr lang="en-US" sz="1800" i="1" dirty="0">
                <a:ea typeface="+mn-lt"/>
                <a:cs typeface="+mn-lt"/>
              </a:rPr>
              <a:t> Array Cookbook: Generating and Manipulating Arrays in Python</a:t>
            </a:r>
            <a:r>
              <a:rPr lang="en-US" sz="1800" dirty="0">
                <a:ea typeface="+mn-lt"/>
                <a:cs typeface="+mn-lt"/>
              </a:rPr>
              <a:t> [online]. [cit. 2021-04-13]. </a:t>
            </a:r>
            <a:r>
              <a:rPr lang="en-US" sz="1800" err="1">
                <a:ea typeface="+mn-lt"/>
                <a:cs typeface="+mn-lt"/>
              </a:rPr>
              <a:t>Dostupné</a:t>
            </a:r>
            <a:r>
              <a:rPr lang="en-US" sz="1800" dirty="0">
                <a:ea typeface="+mn-lt"/>
                <a:cs typeface="+mn-lt"/>
              </a:rPr>
              <a:t> z: </a:t>
            </a:r>
            <a:r>
              <a:rPr lang="en-US" sz="1800" dirty="0">
                <a:ea typeface="+mn-lt"/>
                <a:cs typeface="+mn-lt"/>
                <a:hlinkClick r:id="rId5"/>
              </a:rPr>
              <a:t>https://towardsdatascience.com/numpy-array-cookbook-generating-and-manipulating-arrays-in-python-2195c3988b09?gi=9ccaac752540</a:t>
            </a:r>
            <a:endParaRPr lang="en-US" sz="1800" dirty="0">
              <a:ea typeface="+mn-lt"/>
              <a:cs typeface="+mn-lt"/>
            </a:endParaRPr>
          </a:p>
          <a:p>
            <a:pPr>
              <a:lnSpc>
                <a:spcPct val="90000"/>
              </a:lnSpc>
            </a:pPr>
            <a:r>
              <a:rPr lang="en-US" sz="1800" dirty="0">
                <a:ea typeface="+mn-lt"/>
                <a:cs typeface="+mn-lt"/>
              </a:rPr>
              <a:t>[5] </a:t>
            </a:r>
            <a:r>
              <a:rPr lang="en-US" sz="1800" i="1" dirty="0">
                <a:ea typeface="+mn-lt"/>
                <a:cs typeface="+mn-lt"/>
              </a:rPr>
              <a:t>String Comparison: C Programming</a:t>
            </a:r>
            <a:r>
              <a:rPr lang="en-US" sz="1800" dirty="0">
                <a:ea typeface="+mn-lt"/>
                <a:cs typeface="+mn-lt"/>
              </a:rPr>
              <a:t> [online]. [cit. 2021-04-13]. </a:t>
            </a:r>
            <a:r>
              <a:rPr lang="en-US" sz="1800" err="1">
                <a:ea typeface="+mn-lt"/>
                <a:cs typeface="+mn-lt"/>
              </a:rPr>
              <a:t>Dostupné</a:t>
            </a:r>
            <a:r>
              <a:rPr lang="en-US" sz="1800" dirty="0">
                <a:ea typeface="+mn-lt"/>
                <a:cs typeface="+mn-lt"/>
              </a:rPr>
              <a:t> z: </a:t>
            </a:r>
            <a:r>
              <a:rPr lang="en-US" sz="1800" dirty="0">
                <a:ea typeface="+mn-lt"/>
                <a:cs typeface="+mn-lt"/>
                <a:hlinkClick r:id="rId6"/>
              </a:rPr>
              <a:t>https://linuxhint.com/comparing_strings_c_language/</a:t>
            </a:r>
            <a:endParaRPr lang="en-US" sz="1800">
              <a:ea typeface="+mn-lt"/>
              <a:cs typeface="+mn-lt"/>
            </a:endParaRPr>
          </a:p>
          <a:p>
            <a:pPr>
              <a:lnSpc>
                <a:spcPct val="90000"/>
              </a:lnSpc>
            </a:pPr>
            <a:r>
              <a:rPr lang="en-US" sz="1800" dirty="0">
                <a:ea typeface="+mn-lt"/>
                <a:cs typeface="+mn-lt"/>
              </a:rPr>
              <a:t>[6] </a:t>
            </a:r>
            <a:r>
              <a:rPr lang="en-US" sz="1800" i="1" err="1">
                <a:ea typeface="+mn-lt"/>
                <a:cs typeface="+mn-lt"/>
              </a:rPr>
              <a:t>Organizér</a:t>
            </a:r>
            <a:r>
              <a:rPr lang="en-US" sz="1800" i="1" dirty="0">
                <a:ea typeface="+mn-lt"/>
                <a:cs typeface="+mn-lt"/>
              </a:rPr>
              <a:t> </a:t>
            </a:r>
            <a:r>
              <a:rPr lang="en-US" sz="1800" i="1" err="1">
                <a:ea typeface="+mn-lt"/>
                <a:cs typeface="+mn-lt"/>
              </a:rPr>
              <a:t>nástěnný</a:t>
            </a:r>
            <a:r>
              <a:rPr lang="en-US" sz="1800" i="1" dirty="0">
                <a:ea typeface="+mn-lt"/>
                <a:cs typeface="+mn-lt"/>
              </a:rPr>
              <a:t> MINI 6740, </a:t>
            </a:r>
            <a:r>
              <a:rPr lang="en-US" sz="1800" i="1" err="1">
                <a:ea typeface="+mn-lt"/>
                <a:cs typeface="+mn-lt"/>
              </a:rPr>
              <a:t>červený</a:t>
            </a:r>
            <a:r>
              <a:rPr lang="en-US" sz="1800" dirty="0">
                <a:ea typeface="+mn-lt"/>
                <a:cs typeface="+mn-lt"/>
              </a:rPr>
              <a:t> [online]. [cit. 2021-04-13]. </a:t>
            </a:r>
            <a:r>
              <a:rPr lang="en-US" sz="1800" err="1">
                <a:ea typeface="+mn-lt"/>
                <a:cs typeface="+mn-lt"/>
              </a:rPr>
              <a:t>Dostupné</a:t>
            </a:r>
            <a:r>
              <a:rPr lang="en-US" sz="1800" dirty="0">
                <a:ea typeface="+mn-lt"/>
                <a:cs typeface="+mn-lt"/>
              </a:rPr>
              <a:t> z: </a:t>
            </a:r>
            <a:r>
              <a:rPr lang="en-US" sz="1800" dirty="0">
                <a:ea typeface="+mn-lt"/>
                <a:cs typeface="+mn-lt"/>
                <a:hlinkClick r:id="rId7"/>
              </a:rPr>
              <a:t>https://www.uni-max.cz/produkty/vybaveni-dilen/dilensky-nabytek/ulozne-systemy/organizery-mars/organizery-mini/organizer-nastenny-mini-6740-cerveny?wdph=on&amp;gclid=Cj0KCQjwgtWDBhDZARIsADEKwgNb2bwcLwdQTtUV-cjsE1nGjFoFv8lk7-FYhj5xU5l_lHGdpUlpemoaAv9nEALw_wcB</a:t>
            </a:r>
            <a:endParaRPr lang="en-US" sz="1800" dirty="0">
              <a:ea typeface="+mn-lt"/>
              <a:cs typeface="+mn-lt"/>
            </a:endParaRPr>
          </a:p>
          <a:p>
            <a:pPr>
              <a:lnSpc>
                <a:spcPct val="90000"/>
              </a:lnSpc>
            </a:pPr>
            <a:endParaRPr lang="en-US" sz="1800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00581956"/>
      </p:ext>
    </p:extLst>
  </p:cSld>
  <p:clrMapOvr>
    <a:masterClrMapping/>
  </p:clrMapOvr>
</p:sld>
</file>

<file path=ppt/theme/theme1.xml><?xml version="1.0" encoding="utf-8"?>
<a:theme xmlns:a="http://schemas.openxmlformats.org/drawingml/2006/main" name="BrushVTI">
  <a:themeElements>
    <a:clrScheme name="Custom 17">
      <a:dk1>
        <a:sysClr val="windowText" lastClr="000000"/>
      </a:dk1>
      <a:lt1>
        <a:sysClr val="window" lastClr="FFFFFF"/>
      </a:lt1>
      <a:dk2>
        <a:srgbClr val="57495C"/>
      </a:dk2>
      <a:lt2>
        <a:srgbClr val="E7E6E6"/>
      </a:lt2>
      <a:accent1>
        <a:srgbClr val="F07C98"/>
      </a:accent1>
      <a:accent2>
        <a:srgbClr val="A6778D"/>
      </a:accent2>
      <a:accent3>
        <a:srgbClr val="768BA6"/>
      </a:accent3>
      <a:accent4>
        <a:srgbClr val="E8908B"/>
      </a:accent4>
      <a:accent5>
        <a:srgbClr val="C47A93"/>
      </a:accent5>
      <a:accent6>
        <a:srgbClr val="70A8DB"/>
      </a:accent6>
      <a:hlink>
        <a:srgbClr val="EB8067"/>
      </a:hlink>
      <a:folHlink>
        <a:srgbClr val="7BC7C0"/>
      </a:folHlink>
    </a:clrScheme>
    <a:fontScheme name="Custom 3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rushVTI" id="{7102FA3A-9D7B-4497-8C4B-FB535AAFDE06}" vid="{C6D41F62-6FAB-440A-BEC7-CB7BF190811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Microsoft Office PowerPoint</Application>
  <PresentationFormat>Širokoúhlá obrazovka</PresentationFormat>
  <Paragraphs>0</Paragraphs>
  <Slides>18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18</vt:i4>
      </vt:variant>
    </vt:vector>
  </HeadingPairs>
  <TitlesOfParts>
    <vt:vector size="19" baseType="lpstr">
      <vt:lpstr>BrushVTI</vt:lpstr>
      <vt:lpstr>Proměnné, datové typy, vstupy, výstupy </vt:lpstr>
      <vt:lpstr>Datové typy</vt:lpstr>
      <vt:lpstr>Datové typy</vt:lpstr>
      <vt:lpstr>Datové typy</vt:lpstr>
      <vt:lpstr>Datové typy</vt:lpstr>
      <vt:lpstr>Datové typy</vt:lpstr>
      <vt:lpstr>Datové typy</vt:lpstr>
      <vt:lpstr>Datové typy</vt:lpstr>
      <vt:lpstr>Datové typy</vt:lpstr>
      <vt:lpstr>Datové typy</vt:lpstr>
      <vt:lpstr>Operace s proměnnými</vt:lpstr>
      <vt:lpstr>Operace s proměnnými</vt:lpstr>
      <vt:lpstr>Operace s proměnnými</vt:lpstr>
      <vt:lpstr>Operace s proměnnými</vt:lpstr>
      <vt:lpstr>Operace s proměnnými</vt:lpstr>
      <vt:lpstr>Vstupy, výstupy</vt:lpstr>
      <vt:lpstr>Dotazy?</vt:lpstr>
      <vt:lpstr>Zdroje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Proměnné, příkazy, vstupy, výstupy, datové typy</dc:title>
  <dc:creator/>
  <cp:lastModifiedBy/>
  <cp:revision>318</cp:revision>
  <dcterms:created xsi:type="dcterms:W3CDTF">2012-08-16T00:56:33Z</dcterms:created>
  <dcterms:modified xsi:type="dcterms:W3CDTF">2021-04-13T10:18:23Z</dcterms:modified>
</cp:coreProperties>
</file>