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9" r:id="rId1"/>
  </p:sldMasterIdLst>
  <p:sldIdLst>
    <p:sldId id="256" r:id="rId2"/>
    <p:sldId id="257" r:id="rId3"/>
    <p:sldId id="260" r:id="rId4"/>
    <p:sldId id="261" r:id="rId5"/>
    <p:sldId id="258" r:id="rId6"/>
    <p:sldId id="259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EB5728-69AA-45FB-93C9-0DA7C5654555}" v="3" dt="2021-03-29T13:49:39.499"/>
    <p1510:client id="{1D58E9BA-E9DC-41E8-9A23-EDC99D9588F6}" v="2" dt="2021-04-13T11:33:37.507"/>
    <p1510:client id="{1FBEDD0D-7612-4E02-A88A-45BE7E9ABFF9}" v="297" dt="2021-03-08T10:45:28.756"/>
    <p1510:client id="{39A34E0D-D67B-4CF2-99D1-4720BF5B2B8C}" v="39" dt="2021-03-08T15:33:59.680"/>
    <p1510:client id="{71DB8AE0-EF3B-49CA-928E-00857180A62F}" v="8" dt="2021-04-05T16:12:58.584"/>
    <p1510:client id="{7B00285B-BD92-4C1B-89D4-8C7BB98A676A}" v="3" dt="2021-04-13T11:31:57.1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4/13/2021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43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718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7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63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67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59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0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84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1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40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4/13/2021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4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prep.in/c/array-program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7CE7A7-0AFD-439B-9765-E708254D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9CFBC2-8561-4BBF-BDDE-CF7908C98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AAC8F43-3BD7-44FC-843A-972922AF2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DE643C6-923A-4762-9462-D589A0AED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1AB708F-73DA-4CC8-89B1-8EB70ABB3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593848" y="1295400"/>
            <a:ext cx="7010400" cy="2604928"/>
          </a:xfrm>
        </p:spPr>
        <p:txBody>
          <a:bodyPr anchor="b">
            <a:normAutofit/>
          </a:bodyPr>
          <a:lstStyle/>
          <a:p>
            <a:r>
              <a:rPr lang="cs-CZ" sz="5200">
                <a:solidFill>
                  <a:srgbClr val="FFFFFF"/>
                </a:solidFill>
                <a:cs typeface="Calibri Light"/>
              </a:rPr>
              <a:t>Práce s poli</a:t>
            </a:r>
            <a:endParaRPr lang="cs-CZ" sz="5200">
              <a:solidFill>
                <a:srgbClr val="FFFFFF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93849" y="4074784"/>
            <a:ext cx="7010399" cy="16402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2200">
                <a:solidFill>
                  <a:srgbClr val="FFFFFF"/>
                </a:solidFill>
                <a:cs typeface="Calibri"/>
              </a:rPr>
              <a:t>Bc. Martin Majer</a:t>
            </a:r>
            <a:endParaRPr lang="cs-CZ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71E3857-5693-42FD-A10B-74162E286E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8694" y="2162500"/>
            <a:ext cx="11274612" cy="2705738"/>
          </a:xfrm>
        </p:spPr>
      </p:pic>
      <p:sp>
        <p:nvSpPr>
          <p:cNvPr id="6" name="Podnadpis 2">
            <a:extLst>
              <a:ext uri="{FF2B5EF4-FFF2-40B4-BE49-F238E27FC236}">
                <a16:creationId xmlns:a16="http://schemas.microsoft.com/office/drawing/2014/main" id="{E8E3236F-BC33-4847-AD8F-527C7E9713EF}"/>
              </a:ext>
            </a:extLst>
          </p:cNvPr>
          <p:cNvSpPr txBox="1">
            <a:spLocks/>
          </p:cNvSpPr>
          <p:nvPr/>
        </p:nvSpPr>
        <p:spPr>
          <a:xfrm>
            <a:off x="11496239" y="4864662"/>
            <a:ext cx="635619" cy="5529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200" dirty="0">
                <a:cs typeface="Calibri"/>
              </a:rPr>
              <a:t>[1]</a:t>
            </a:r>
          </a:p>
        </p:txBody>
      </p:sp>
    </p:spTree>
    <p:extLst>
      <p:ext uri="{BB962C8B-B14F-4D97-AF65-F5344CB8AC3E}">
        <p14:creationId xmlns:p14="http://schemas.microsoft.com/office/powerpoint/2010/main" val="264744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7CC9ED-57A2-429E-8FD9-D55F47275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EF0E40-AEB8-4DF7-A67A-7317B3BF9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8138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56D4D9-F366-46EB-8DB2-C78A1F423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308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>
                <a:solidFill>
                  <a:srgbClr val="FFFFFF"/>
                </a:solidFill>
              </a:rPr>
              <a:t>Práce s poli</a:t>
            </a:r>
            <a:endParaRPr lang="cs-CZ" dirty="0">
              <a:solidFill>
                <a:srgbClr val="FFFFFF"/>
              </a:solidFill>
              <a:cs typeface="Sabon Next 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9C64D87-ABE5-40CC-9FF2-40785C491FEE}"/>
              </a:ext>
            </a:extLst>
          </p:cNvPr>
          <p:cNvSpPr txBox="1">
            <a:spLocks/>
          </p:cNvSpPr>
          <p:nvPr/>
        </p:nvSpPr>
        <p:spPr>
          <a:xfrm>
            <a:off x="838200" y="2819400"/>
            <a:ext cx="4952681" cy="3460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FFFFFF"/>
                </a:solidFill>
              </a:rPr>
              <a:t>Vytvořte pole s 9 prvky, jednotlivé prvky naplňte čísly od 0 do 8 a poté celé toto pole vypište.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39BAE37-B96C-4F71-BC0F-C5F3C7DFD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6955029" y="1"/>
            <a:ext cx="5236971" cy="6858000"/>
            <a:chOff x="20829" y="1"/>
            <a:chExt cx="5236971" cy="685799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586E638-2324-405E-9DF6-E3DDA81B8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954E671-967A-4B9A-8F60-B0834D079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pic>
        <p:nvPicPr>
          <p:cNvPr id="10" name="Obrázek 11">
            <a:extLst>
              <a:ext uri="{FF2B5EF4-FFF2-40B4-BE49-F238E27FC236}">
                <a16:creationId xmlns:a16="http://schemas.microsoft.com/office/drawing/2014/main" id="{CD11C371-24A0-4C60-9974-D1A182C59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864948" y="333083"/>
            <a:ext cx="1542906" cy="6110055"/>
          </a:xfrm>
        </p:spPr>
      </p:pic>
    </p:spTree>
    <p:extLst>
      <p:ext uri="{BB962C8B-B14F-4D97-AF65-F5344CB8AC3E}">
        <p14:creationId xmlns:p14="http://schemas.microsoft.com/office/powerpoint/2010/main" val="84643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6">
            <a:extLst>
              <a:ext uri="{FF2B5EF4-FFF2-40B4-BE49-F238E27FC236}">
                <a16:creationId xmlns:a16="http://schemas.microsoft.com/office/drawing/2014/main" id="{FD2E2A73-82FA-40D2-9366-A585DB782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717" y="457673"/>
            <a:ext cx="2951123" cy="6090889"/>
          </a:xfrm>
          <a:prstGeom prst="rect">
            <a:avLst/>
          </a:prstGeom>
        </p:spPr>
      </p:pic>
      <p:pic>
        <p:nvPicPr>
          <p:cNvPr id="7" name="Obrázek 7">
            <a:extLst>
              <a:ext uri="{FF2B5EF4-FFF2-40B4-BE49-F238E27FC236}">
                <a16:creationId xmlns:a16="http://schemas.microsoft.com/office/drawing/2014/main" id="{12739027-EBDD-4EFC-9E3A-B3CA62607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753" y="451513"/>
            <a:ext cx="3013849" cy="610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672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D924463-4DB7-437D-85B1-7EE5042DE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884498-8C0E-4CE3-A52C-4D46CFCBD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3CD130A-643A-4D11-9D36-1A18E7473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8194385" y="76200"/>
            <a:ext cx="3997615" cy="6816079"/>
            <a:chOff x="8059620" y="41922"/>
            <a:chExt cx="3997615" cy="681607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5B36C10-5167-4E97-BC4C-42E62CBDE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BDB6D53-B040-4BE2-AAD9-F0BE56F347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F6383D-2451-4363-84C5-94AA838DC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524" y="744909"/>
            <a:ext cx="9906000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/>
              <a:t>Dotazy?</a:t>
            </a:r>
          </a:p>
        </p:txBody>
      </p:sp>
    </p:spTree>
    <p:extLst>
      <p:ext uri="{BB962C8B-B14F-4D97-AF65-F5344CB8AC3E}">
        <p14:creationId xmlns:p14="http://schemas.microsoft.com/office/powerpoint/2010/main" val="1408777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CA548-A24F-4C2F-8CA7-5E9197C97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Sabon Next LT"/>
              </a:rPr>
              <a:t>Zdroje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C3F44-FB13-41E4-8F42-1B5C7610D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[1] </a:t>
            </a:r>
            <a:r>
              <a:rPr lang="en-US" i="1" dirty="0">
                <a:ea typeface="+mn-lt"/>
                <a:cs typeface="+mn-lt"/>
              </a:rPr>
              <a:t>Array Programs in C, C++, Java | Mosk Asked Arrays Questions in Online Tests</a:t>
            </a:r>
            <a:r>
              <a:rPr lang="en-US" dirty="0">
                <a:ea typeface="+mn-lt"/>
                <a:cs typeface="+mn-lt"/>
              </a:rPr>
              <a:t> [online]. [cit. 2021-03-08]. </a:t>
            </a:r>
            <a:r>
              <a:rPr lang="en-US" err="1">
                <a:ea typeface="+mn-lt"/>
                <a:cs typeface="+mn-lt"/>
              </a:rPr>
              <a:t>Dostupné</a:t>
            </a:r>
            <a:r>
              <a:rPr lang="en-US" dirty="0">
                <a:ea typeface="+mn-lt"/>
                <a:cs typeface="+mn-lt"/>
              </a:rPr>
              <a:t> z: </a:t>
            </a:r>
            <a:r>
              <a:rPr lang="en-US" dirty="0">
                <a:ea typeface="+mn-lt"/>
                <a:cs typeface="+mn-lt"/>
                <a:hlinkClick r:id="rId2"/>
              </a:rPr>
              <a:t>https://www.faceprep.in/c/array-programs/</a:t>
            </a:r>
            <a:r>
              <a:rPr lang="en-US">
                <a:ea typeface="+mn-lt"/>
                <a:cs typeface="+mn-lt"/>
              </a:rPr>
              <a:t> (přeloženo)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829703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Širokoúhlá obrazovka</PresentationFormat>
  <Paragraphs>0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DappledVTI</vt:lpstr>
      <vt:lpstr>Práce s poli</vt:lpstr>
      <vt:lpstr>Prezentace aplikace PowerPoint</vt:lpstr>
      <vt:lpstr>Práce s poli</vt:lpstr>
      <vt:lpstr>Prezentace aplikace PowerPoint</vt:lpstr>
      <vt:lpstr>Dotazy?</vt:lpstr>
      <vt:lpstr>Zdroje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</dc:title>
  <dc:creator/>
  <cp:lastModifiedBy/>
  <cp:revision>59</cp:revision>
  <dcterms:created xsi:type="dcterms:W3CDTF">2012-08-16T00:56:33Z</dcterms:created>
  <dcterms:modified xsi:type="dcterms:W3CDTF">2021-04-13T11:33:41Z</dcterms:modified>
</cp:coreProperties>
</file>