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9" r:id="rId3"/>
    <p:sldId id="286" r:id="rId4"/>
    <p:sldId id="258" r:id="rId5"/>
    <p:sldId id="260" r:id="rId6"/>
    <p:sldId id="261" r:id="rId7"/>
    <p:sldId id="268" r:id="rId8"/>
    <p:sldId id="269" r:id="rId9"/>
    <p:sldId id="271" r:id="rId10"/>
    <p:sldId id="275" r:id="rId11"/>
    <p:sldId id="276" r:id="rId12"/>
    <p:sldId id="277" r:id="rId13"/>
    <p:sldId id="278" r:id="rId14"/>
    <p:sldId id="287" r:id="rId15"/>
    <p:sldId id="280" r:id="rId16"/>
    <p:sldId id="283" r:id="rId17"/>
    <p:sldId id="284" r:id="rId18"/>
    <p:sldId id="285" r:id="rId19"/>
    <p:sldId id="267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AEFF28-3356-47D9-A9FA-C793A35C1CB9}" v="73" dt="2021-03-01T14:23:55.281"/>
    <p1510:client id="{36E9394B-74FF-4EBA-AF2D-BDF3D8642DB8}" v="8" dt="2021-04-05T16:15:10.752"/>
    <p1510:client id="{38B0FD74-F04A-4898-BA3D-E0AD8B241657}" v="979" dt="2021-03-01T14:20:39.521"/>
    <p1510:client id="{8CF69D3B-4499-42E8-962C-B4D08713E2D3}" v="59" dt="2021-03-01T13:48:19.433"/>
    <p1510:client id="{B99C253F-0BAF-4711-9D8A-4A0257A67BDC}" v="20" dt="2021-03-29T14:00:04.655"/>
    <p1510:client id="{E1E0CD83-3FAC-43B3-B745-D20B0ECCA1AA}" v="127" dt="2021-04-13T11:50:29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Majer" userId="4775bef14b734dd4" providerId="Windows Live" clId="Web-{36E9394B-74FF-4EBA-AF2D-BDF3D8642DB8}"/>
    <pc:docChg chg="modSld">
      <pc:chgData name="Martin Majer" userId="4775bef14b734dd4" providerId="Windows Live" clId="Web-{36E9394B-74FF-4EBA-AF2D-BDF3D8642DB8}" dt="2021-04-05T16:15:10.752" v="3" actId="20577"/>
      <pc:docMkLst>
        <pc:docMk/>
      </pc:docMkLst>
      <pc:sldChg chg="modSp">
        <pc:chgData name="Martin Majer" userId="4775bef14b734dd4" providerId="Windows Live" clId="Web-{36E9394B-74FF-4EBA-AF2D-BDF3D8642DB8}" dt="2021-04-05T16:15:10.752" v="3" actId="20577"/>
        <pc:sldMkLst>
          <pc:docMk/>
          <pc:sldMk cId="109857222" sldId="256"/>
        </pc:sldMkLst>
        <pc:spChg chg="mod">
          <ac:chgData name="Martin Majer" userId="4775bef14b734dd4" providerId="Windows Live" clId="Web-{36E9394B-74FF-4EBA-AF2D-BDF3D8642DB8}" dt="2021-04-05T16:15:04.658" v="1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artin Majer" userId="4775bef14b734dd4" providerId="Windows Live" clId="Web-{36E9394B-74FF-4EBA-AF2D-BDF3D8642DB8}" dt="2021-04-05T16:15:10.752" v="3" actId="20577"/>
          <ac:spMkLst>
            <pc:docMk/>
            <pc:sldMk cId="109857222" sldId="256"/>
            <ac:spMk id="3" creationId="{00000000-0000-0000-0000-000000000000}"/>
          </ac:spMkLst>
        </pc:spChg>
      </pc:sldChg>
    </pc:docChg>
  </pc:docChgLst>
  <pc:docChgLst>
    <pc:chgData name="Martin Majer" userId="4775bef14b734dd4" providerId="Windows Live" clId="Web-{E1E0CD83-3FAC-43B3-B745-D20B0ECCA1AA}"/>
    <pc:docChg chg="addSld delSld modSld">
      <pc:chgData name="Martin Majer" userId="4775bef14b734dd4" providerId="Windows Live" clId="Web-{E1E0CD83-3FAC-43B3-B745-D20B0ECCA1AA}" dt="2021-04-13T11:50:29.438" v="88" actId="1076"/>
      <pc:docMkLst>
        <pc:docMk/>
      </pc:docMkLst>
      <pc:sldChg chg="modSp">
        <pc:chgData name="Martin Majer" userId="4775bef14b734dd4" providerId="Windows Live" clId="Web-{E1E0CD83-3FAC-43B3-B745-D20B0ECCA1AA}" dt="2021-04-13T11:45:22.213" v="45" actId="1076"/>
        <pc:sldMkLst>
          <pc:docMk/>
          <pc:sldMk cId="109857222" sldId="256"/>
        </pc:sldMkLst>
        <pc:spChg chg="mod">
          <ac:chgData name="Martin Majer" userId="4775bef14b734dd4" providerId="Windows Live" clId="Web-{E1E0CD83-3FAC-43B3-B745-D20B0ECCA1AA}" dt="2021-04-13T11:45:22.213" v="45" actId="1076"/>
          <ac:spMkLst>
            <pc:docMk/>
            <pc:sldMk cId="109857222" sldId="256"/>
            <ac:spMk id="2" creationId="{00000000-0000-0000-0000-000000000000}"/>
          </ac:spMkLst>
        </pc:spChg>
      </pc:sldChg>
      <pc:sldChg chg="del">
        <pc:chgData name="Martin Majer" userId="4775bef14b734dd4" providerId="Windows Live" clId="Web-{E1E0CD83-3FAC-43B3-B745-D20B0ECCA1AA}" dt="2021-04-13T11:44:06.696" v="0"/>
        <pc:sldMkLst>
          <pc:docMk/>
          <pc:sldMk cId="4027627768" sldId="257"/>
        </pc:sldMkLst>
      </pc:sldChg>
      <pc:sldChg chg="modSp addAnim modAnim">
        <pc:chgData name="Martin Majer" userId="4775bef14b734dd4" providerId="Windows Live" clId="Web-{E1E0CD83-3FAC-43B3-B745-D20B0ECCA1AA}" dt="2021-04-13T11:45:02.104" v="35"/>
        <pc:sldMkLst>
          <pc:docMk/>
          <pc:sldMk cId="857619175" sldId="258"/>
        </pc:sldMkLst>
        <pc:spChg chg="mod">
          <ac:chgData name="Martin Majer" userId="4775bef14b734dd4" providerId="Windows Live" clId="Web-{E1E0CD83-3FAC-43B3-B745-D20B0ECCA1AA}" dt="2021-04-13T11:44:57.729" v="32" actId="20577"/>
          <ac:spMkLst>
            <pc:docMk/>
            <pc:sldMk cId="857619175" sldId="258"/>
            <ac:spMk id="3" creationId="{F985E642-7074-40F3-964A-EDF3D5CFF6E2}"/>
          </ac:spMkLst>
        </pc:spChg>
      </pc:sldChg>
      <pc:sldChg chg="modSp addAnim modAnim">
        <pc:chgData name="Martin Majer" userId="4775bef14b734dd4" providerId="Windows Live" clId="Web-{E1E0CD83-3FAC-43B3-B745-D20B0ECCA1AA}" dt="2021-04-13T11:44:36.088" v="31"/>
        <pc:sldMkLst>
          <pc:docMk/>
          <pc:sldMk cId="2531264780" sldId="259"/>
        </pc:sldMkLst>
        <pc:spChg chg="mod">
          <ac:chgData name="Martin Majer" userId="4775bef14b734dd4" providerId="Windows Live" clId="Web-{E1E0CD83-3FAC-43B3-B745-D20B0ECCA1AA}" dt="2021-04-13T11:44:23.228" v="27" actId="20577"/>
          <ac:spMkLst>
            <pc:docMk/>
            <pc:sldMk cId="2531264780" sldId="259"/>
            <ac:spMk id="3" creationId="{3A3DA0A8-E797-4E43-BD04-7149703110A2}"/>
          </ac:spMkLst>
        </pc:spChg>
      </pc:sldChg>
      <pc:sldChg chg="modSp addAnim modAnim">
        <pc:chgData name="Martin Majer" userId="4775bef14b734dd4" providerId="Windows Live" clId="Web-{E1E0CD83-3FAC-43B3-B745-D20B0ECCA1AA}" dt="2021-04-13T11:45:13.463" v="44"/>
        <pc:sldMkLst>
          <pc:docMk/>
          <pc:sldMk cId="3575994263" sldId="260"/>
        </pc:sldMkLst>
        <pc:spChg chg="mod">
          <ac:chgData name="Martin Majer" userId="4775bef14b734dd4" providerId="Windows Live" clId="Web-{E1E0CD83-3FAC-43B3-B745-D20B0ECCA1AA}" dt="2021-04-13T11:45:12.026" v="41" actId="20577"/>
          <ac:spMkLst>
            <pc:docMk/>
            <pc:sldMk cId="3575994263" sldId="260"/>
            <ac:spMk id="3" creationId="{F985E642-7074-40F3-964A-EDF3D5CFF6E2}"/>
          </ac:spMkLst>
        </pc:spChg>
      </pc:sldChg>
      <pc:sldChg chg="addAnim modAnim">
        <pc:chgData name="Martin Majer" userId="4775bef14b734dd4" providerId="Windows Live" clId="Web-{E1E0CD83-3FAC-43B3-B745-D20B0ECCA1AA}" dt="2021-04-13T11:45:45.417" v="48"/>
        <pc:sldMkLst>
          <pc:docMk/>
          <pc:sldMk cId="2504293961" sldId="261"/>
        </pc:sldMkLst>
      </pc:sldChg>
      <pc:sldChg chg="del">
        <pc:chgData name="Martin Majer" userId="4775bef14b734dd4" providerId="Windows Live" clId="Web-{E1E0CD83-3FAC-43B3-B745-D20B0ECCA1AA}" dt="2021-04-13T11:45:52.308" v="49"/>
        <pc:sldMkLst>
          <pc:docMk/>
          <pc:sldMk cId="938842385" sldId="262"/>
        </pc:sldMkLst>
      </pc:sldChg>
      <pc:sldChg chg="del">
        <pc:chgData name="Martin Majer" userId="4775bef14b734dd4" providerId="Windows Live" clId="Web-{E1E0CD83-3FAC-43B3-B745-D20B0ECCA1AA}" dt="2021-04-13T11:45:53.136" v="50"/>
        <pc:sldMkLst>
          <pc:docMk/>
          <pc:sldMk cId="918667129" sldId="264"/>
        </pc:sldMkLst>
      </pc:sldChg>
      <pc:sldChg chg="addAnim modAnim">
        <pc:chgData name="Martin Majer" userId="4775bef14b734dd4" providerId="Windows Live" clId="Web-{E1E0CD83-3FAC-43B3-B745-D20B0ECCA1AA}" dt="2021-04-13T11:46:00.292" v="53"/>
        <pc:sldMkLst>
          <pc:docMk/>
          <pc:sldMk cId="1765365075" sldId="268"/>
        </pc:sldMkLst>
      </pc:sldChg>
      <pc:sldChg chg="addAnim modAnim">
        <pc:chgData name="Martin Majer" userId="4775bef14b734dd4" providerId="Windows Live" clId="Web-{E1E0CD83-3FAC-43B3-B745-D20B0ECCA1AA}" dt="2021-04-13T11:46:02.917" v="55"/>
        <pc:sldMkLst>
          <pc:docMk/>
          <pc:sldMk cId="4121465282" sldId="269"/>
        </pc:sldMkLst>
      </pc:sldChg>
      <pc:sldChg chg="del">
        <pc:chgData name="Martin Majer" userId="4775bef14b734dd4" providerId="Windows Live" clId="Web-{E1E0CD83-3FAC-43B3-B745-D20B0ECCA1AA}" dt="2021-04-13T11:45:56.714" v="51"/>
        <pc:sldMkLst>
          <pc:docMk/>
          <pc:sldMk cId="2829314291" sldId="270"/>
        </pc:sldMkLst>
      </pc:sldChg>
      <pc:sldChg chg="addAnim modAnim">
        <pc:chgData name="Martin Majer" userId="4775bef14b734dd4" providerId="Windows Live" clId="Web-{E1E0CD83-3FAC-43B3-B745-D20B0ECCA1AA}" dt="2021-04-13T11:47:18.513" v="74"/>
        <pc:sldMkLst>
          <pc:docMk/>
          <pc:sldMk cId="2812148268" sldId="271"/>
        </pc:sldMkLst>
      </pc:sldChg>
      <pc:sldChg chg="del">
        <pc:chgData name="Martin Majer" userId="4775bef14b734dd4" providerId="Windows Live" clId="Web-{E1E0CD83-3FAC-43B3-B745-D20B0ECCA1AA}" dt="2021-04-13T11:46:12.324" v="58"/>
        <pc:sldMkLst>
          <pc:docMk/>
          <pc:sldMk cId="3573919107" sldId="272"/>
        </pc:sldMkLst>
      </pc:sldChg>
      <pc:sldChg chg="del">
        <pc:chgData name="Martin Majer" userId="4775bef14b734dd4" providerId="Windows Live" clId="Web-{E1E0CD83-3FAC-43B3-B745-D20B0ECCA1AA}" dt="2021-04-13T11:46:16.871" v="61"/>
        <pc:sldMkLst>
          <pc:docMk/>
          <pc:sldMk cId="1156061373" sldId="273"/>
        </pc:sldMkLst>
      </pc:sldChg>
      <pc:sldChg chg="del">
        <pc:chgData name="Martin Majer" userId="4775bef14b734dd4" providerId="Windows Live" clId="Web-{E1E0CD83-3FAC-43B3-B745-D20B0ECCA1AA}" dt="2021-04-13T11:46:22.152" v="64"/>
        <pc:sldMkLst>
          <pc:docMk/>
          <pc:sldMk cId="3749738369" sldId="274"/>
        </pc:sldMkLst>
      </pc:sldChg>
      <pc:sldChg chg="addAnim modAnim">
        <pc:chgData name="Martin Majer" userId="4775bef14b734dd4" providerId="Windows Live" clId="Web-{E1E0CD83-3FAC-43B3-B745-D20B0ECCA1AA}" dt="2021-04-13T11:46:14.261" v="60"/>
        <pc:sldMkLst>
          <pc:docMk/>
          <pc:sldMk cId="48905589" sldId="275"/>
        </pc:sldMkLst>
      </pc:sldChg>
      <pc:sldChg chg="addAnim modAnim">
        <pc:chgData name="Martin Majer" userId="4775bef14b734dd4" providerId="Windows Live" clId="Web-{E1E0CD83-3FAC-43B3-B745-D20B0ECCA1AA}" dt="2021-04-13T11:46:19.215" v="63"/>
        <pc:sldMkLst>
          <pc:docMk/>
          <pc:sldMk cId="3862348521" sldId="276"/>
        </pc:sldMkLst>
      </pc:sldChg>
      <pc:sldChg chg="addAnim modAnim">
        <pc:chgData name="Martin Majer" userId="4775bef14b734dd4" providerId="Windows Live" clId="Web-{E1E0CD83-3FAC-43B3-B745-D20B0ECCA1AA}" dt="2021-04-13T11:46:24.137" v="66"/>
        <pc:sldMkLst>
          <pc:docMk/>
          <pc:sldMk cId="142813214" sldId="277"/>
        </pc:sldMkLst>
      </pc:sldChg>
      <pc:sldChg chg="addAnim modAnim">
        <pc:chgData name="Martin Majer" userId="4775bef14b734dd4" providerId="Windows Live" clId="Web-{E1E0CD83-3FAC-43B3-B745-D20B0ECCA1AA}" dt="2021-04-13T11:46:33.605" v="69"/>
        <pc:sldMkLst>
          <pc:docMk/>
          <pc:sldMk cId="2269603494" sldId="278"/>
        </pc:sldMkLst>
      </pc:sldChg>
      <pc:sldChg chg="del">
        <pc:chgData name="Martin Majer" userId="4775bef14b734dd4" providerId="Windows Live" clId="Web-{E1E0CD83-3FAC-43B3-B745-D20B0ECCA1AA}" dt="2021-04-13T11:50:23.500" v="86"/>
        <pc:sldMkLst>
          <pc:docMk/>
          <pc:sldMk cId="1785676911" sldId="279"/>
        </pc:sldMkLst>
      </pc:sldChg>
      <pc:sldChg chg="del addAnim modAnim">
        <pc:chgData name="Martin Majer" userId="4775bef14b734dd4" providerId="Windows Live" clId="Web-{E1E0CD83-3FAC-43B3-B745-D20B0ECCA1AA}" dt="2021-04-13T11:50:24.266" v="87"/>
        <pc:sldMkLst>
          <pc:docMk/>
          <pc:sldMk cId="2615304456" sldId="281"/>
        </pc:sldMkLst>
      </pc:sldChg>
      <pc:sldChg chg="del">
        <pc:chgData name="Martin Majer" userId="4775bef14b734dd4" providerId="Windows Live" clId="Web-{E1E0CD83-3FAC-43B3-B745-D20B0ECCA1AA}" dt="2021-04-13T11:46:50.840" v="70"/>
        <pc:sldMkLst>
          <pc:docMk/>
          <pc:sldMk cId="3453810659" sldId="282"/>
        </pc:sldMkLst>
      </pc:sldChg>
      <pc:sldChg chg="addAnim modAnim">
        <pc:chgData name="Martin Majer" userId="4775bef14b734dd4" providerId="Windows Live" clId="Web-{E1E0CD83-3FAC-43B3-B745-D20B0ECCA1AA}" dt="2021-04-13T11:46:55.434" v="73"/>
        <pc:sldMkLst>
          <pc:docMk/>
          <pc:sldMk cId="1643544656" sldId="283"/>
        </pc:sldMkLst>
      </pc:sldChg>
      <pc:sldChg chg="add replId addAnim modAnim">
        <pc:chgData name="Martin Majer" userId="4775bef14b734dd4" providerId="Windows Live" clId="Web-{E1E0CD83-3FAC-43B3-B745-D20B0ECCA1AA}" dt="2021-04-13T11:44:28.759" v="29"/>
        <pc:sldMkLst>
          <pc:docMk/>
          <pc:sldMk cId="888007898" sldId="286"/>
        </pc:sldMkLst>
      </pc:sldChg>
      <pc:sldChg chg="addSp modSp add replId modAnim">
        <pc:chgData name="Martin Majer" userId="4775bef14b734dd4" providerId="Windows Live" clId="Web-{E1E0CD83-3FAC-43B3-B745-D20B0ECCA1AA}" dt="2021-04-13T11:50:29.438" v="88" actId="1076"/>
        <pc:sldMkLst>
          <pc:docMk/>
          <pc:sldMk cId="1410242754" sldId="287"/>
        </pc:sldMkLst>
        <pc:spChg chg="mod">
          <ac:chgData name="Martin Majer" userId="4775bef14b734dd4" providerId="Windows Live" clId="Web-{E1E0CD83-3FAC-43B3-B745-D20B0ECCA1AA}" dt="2021-04-13T11:50:05.875" v="85" actId="1076"/>
          <ac:spMkLst>
            <pc:docMk/>
            <pc:sldMk cId="1410242754" sldId="287"/>
            <ac:spMk id="3" creationId="{5EAFE1CE-5995-46A6-BCC0-9AD59D02BA18}"/>
          </ac:spMkLst>
        </pc:spChg>
        <pc:spChg chg="add mod">
          <ac:chgData name="Martin Majer" userId="4775bef14b734dd4" providerId="Windows Live" clId="Web-{E1E0CD83-3FAC-43B3-B745-D20B0ECCA1AA}" dt="2021-04-13T11:50:29.438" v="88" actId="1076"/>
          <ac:spMkLst>
            <pc:docMk/>
            <pc:sldMk cId="1410242754" sldId="287"/>
            <ac:spMk id="5" creationId="{DFDA4ABB-5AC4-4712-9469-6ECADE4A66C1}"/>
          </ac:spMkLst>
        </pc:spChg>
      </pc:sldChg>
    </pc:docChg>
  </pc:docChgLst>
  <pc:docChgLst>
    <pc:chgData name="Martin Majer" userId="4775bef14b734dd4" providerId="Windows Live" clId="Web-{8CF69D3B-4499-42E8-962C-B4D08713E2D3}"/>
    <pc:docChg chg="addSld modSld addMainMaster delMainMaster">
      <pc:chgData name="Martin Majer" userId="4775bef14b734dd4" providerId="Windows Live" clId="Web-{8CF69D3B-4499-42E8-962C-B4D08713E2D3}" dt="2021-03-01T13:48:19.433" v="31"/>
      <pc:docMkLst>
        <pc:docMk/>
      </pc:docMkLst>
      <pc:sldChg chg="addSp delSp modSp mod setBg modClrScheme setClrOvrMap chgLayout">
        <pc:chgData name="Martin Majer" userId="4775bef14b734dd4" providerId="Windows Live" clId="Web-{8CF69D3B-4499-42E8-962C-B4D08713E2D3}" dt="2021-03-01T13:48:17.121" v="30" actId="1076"/>
        <pc:sldMkLst>
          <pc:docMk/>
          <pc:sldMk cId="109857222" sldId="256"/>
        </pc:sldMkLst>
        <pc:spChg chg="mod">
          <ac:chgData name="Martin Majer" userId="4775bef14b734dd4" providerId="Windows Live" clId="Web-{8CF69D3B-4499-42E8-962C-B4D08713E2D3}" dt="2021-03-01T13:48:17.121" v="30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artin Majer" userId="4775bef14b734dd4" providerId="Windows Live" clId="Web-{8CF69D3B-4499-42E8-962C-B4D08713E2D3}" dt="2021-03-01T13:48:06.027" v="28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Martin Majer" userId="4775bef14b734dd4" providerId="Windows Live" clId="Web-{8CF69D3B-4499-42E8-962C-B4D08713E2D3}" dt="2021-03-01T13:48:06.027" v="28"/>
          <ac:spMkLst>
            <pc:docMk/>
            <pc:sldMk cId="109857222" sldId="256"/>
            <ac:spMk id="5" creationId="{9AFC454B-A080-4D23-B177-6D5356C6E6EF}"/>
          </ac:spMkLst>
        </pc:spChg>
        <pc:spChg chg="add">
          <ac:chgData name="Martin Majer" userId="4775bef14b734dd4" providerId="Windows Live" clId="Web-{8CF69D3B-4499-42E8-962C-B4D08713E2D3}" dt="2021-03-01T13:48:06.027" v="28"/>
          <ac:spMkLst>
            <pc:docMk/>
            <pc:sldMk cId="109857222" sldId="256"/>
            <ac:spMk id="6" creationId="{D0522C2C-7B5C-48A7-A969-03941E5D2E76}"/>
          </ac:spMkLst>
        </pc:spChg>
        <pc:spChg chg="add">
          <ac:chgData name="Martin Majer" userId="4775bef14b734dd4" providerId="Windows Live" clId="Web-{8CF69D3B-4499-42E8-962C-B4D08713E2D3}" dt="2021-03-01T13:48:06.027" v="28"/>
          <ac:spMkLst>
            <pc:docMk/>
            <pc:sldMk cId="109857222" sldId="256"/>
            <ac:spMk id="7" creationId="{9C682A1A-5B2D-4111-BBD6-620165633E5B}"/>
          </ac:spMkLst>
        </pc:spChg>
        <pc:spChg chg="add del">
          <ac:chgData name="Martin Majer" userId="4775bef14b734dd4" providerId="Windows Live" clId="Web-{8CF69D3B-4499-42E8-962C-B4D08713E2D3}" dt="2021-03-01T13:48:05.980" v="27"/>
          <ac:spMkLst>
            <pc:docMk/>
            <pc:sldMk cId="109857222" sldId="256"/>
            <ac:spMk id="8" creationId="{B66F8A2C-B8CF-4B20-9A73-2ADCF6302755}"/>
          </ac:spMkLst>
        </pc:spChg>
        <pc:spChg chg="add">
          <ac:chgData name="Martin Majer" userId="4775bef14b734dd4" providerId="Windows Live" clId="Web-{8CF69D3B-4499-42E8-962C-B4D08713E2D3}" dt="2021-03-01T13:48:06.027" v="28"/>
          <ac:spMkLst>
            <pc:docMk/>
            <pc:sldMk cId="109857222" sldId="256"/>
            <ac:spMk id="9" creationId="{D6EE29F2-D77F-4BD0-A20B-334D316A1C9D}"/>
          </ac:spMkLst>
        </pc:spChg>
        <pc:spChg chg="add del">
          <ac:chgData name="Martin Majer" userId="4775bef14b734dd4" providerId="Windows Live" clId="Web-{8CF69D3B-4499-42E8-962C-B4D08713E2D3}" dt="2021-03-01T13:48:05.980" v="27"/>
          <ac:spMkLst>
            <pc:docMk/>
            <pc:sldMk cId="109857222" sldId="256"/>
            <ac:spMk id="10" creationId="{B5DD78E9-DE0D-47AF-A0DB-F475221E3DC7}"/>
          </ac:spMkLst>
        </pc:spChg>
        <pc:spChg chg="add del">
          <ac:chgData name="Martin Majer" userId="4775bef14b734dd4" providerId="Windows Live" clId="Web-{8CF69D3B-4499-42E8-962C-B4D08713E2D3}" dt="2021-03-01T13:48:05.980" v="27"/>
          <ac:spMkLst>
            <pc:docMk/>
            <pc:sldMk cId="109857222" sldId="256"/>
            <ac:spMk id="12" creationId="{A118D329-2010-4A15-B57C-429FFAE35B11}"/>
          </ac:spMkLst>
        </pc:spChg>
        <pc:spChg chg="add">
          <ac:chgData name="Martin Majer" userId="4775bef14b734dd4" providerId="Windows Live" clId="Web-{8CF69D3B-4499-42E8-962C-B4D08713E2D3}" dt="2021-03-01T13:48:06.027" v="28"/>
          <ac:spMkLst>
            <pc:docMk/>
            <pc:sldMk cId="109857222" sldId="256"/>
            <ac:spMk id="16" creationId="{22D09ED2-868F-42C6-866E-F92E0CEF314F}"/>
          </ac:spMkLst>
        </pc:spChg>
        <pc:cxnChg chg="add del">
          <ac:chgData name="Martin Majer" userId="4775bef14b734dd4" providerId="Windows Live" clId="Web-{8CF69D3B-4499-42E8-962C-B4D08713E2D3}" dt="2021-03-01T13:48:05.980" v="27"/>
          <ac:cxnSpMkLst>
            <pc:docMk/>
            <pc:sldMk cId="109857222" sldId="256"/>
            <ac:cxnSpMk id="14" creationId="{994262BC-EE98-4BD6-82DB-4955E8DCC290}"/>
          </ac:cxnSpMkLst>
        </pc:cxnChg>
      </pc:sldChg>
      <pc:sldChg chg="new">
        <pc:chgData name="Martin Majer" userId="4775bef14b734dd4" providerId="Windows Live" clId="Web-{8CF69D3B-4499-42E8-962C-B4D08713E2D3}" dt="2021-03-01T13:48:19.433" v="31"/>
        <pc:sldMkLst>
          <pc:docMk/>
          <pc:sldMk cId="4027627768" sldId="257"/>
        </pc:sldMkLst>
      </pc:sldChg>
      <pc:sldMasterChg chg="add del addSldLayout delSldLayout">
        <pc:chgData name="Martin Majer" userId="4775bef14b734dd4" providerId="Windows Live" clId="Web-{8CF69D3B-4499-42E8-962C-B4D08713E2D3}" dt="2021-03-01T13:48:06.027" v="28"/>
        <pc:sldMasterMkLst>
          <pc:docMk/>
          <pc:sldMasterMk cId="2460954070" sldId="2147483660"/>
        </pc:sldMasterMkLst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Martin Majer" userId="4775bef14b734dd4" providerId="Windows Live" clId="Web-{8CF69D3B-4499-42E8-962C-B4D08713E2D3}" dt="2021-03-01T13:48:06.027" v="28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Martin Majer" userId="4775bef14b734dd4" providerId="Windows Live" clId="Web-{8CF69D3B-4499-42E8-962C-B4D08713E2D3}" dt="2021-03-01T13:48:06.027" v="28"/>
        <pc:sldMasterMkLst>
          <pc:docMk/>
          <pc:sldMasterMk cId="84305434" sldId="2147483686"/>
        </pc:sldMasterMkLst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2253301626" sldId="2147483675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597205764" sldId="2147483676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311792225" sldId="2147483677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2873806866" sldId="2147483678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286441467" sldId="2147483679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1978903817" sldId="2147483680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803333507" sldId="2147483681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2459667926" sldId="2147483682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558539895" sldId="2147483683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1747271140" sldId="2147483684"/>
          </pc:sldLayoutMkLst>
        </pc:sldLayoutChg>
        <pc:sldLayoutChg chg="add">
          <pc:chgData name="Martin Majer" userId="4775bef14b734dd4" providerId="Windows Live" clId="Web-{8CF69D3B-4499-42E8-962C-B4D08713E2D3}" dt="2021-03-01T13:48:06.027" v="28"/>
          <pc:sldLayoutMkLst>
            <pc:docMk/>
            <pc:sldMasterMk cId="84305434" sldId="2147483686"/>
            <pc:sldLayoutMk cId="2166608104" sldId="2147483685"/>
          </pc:sldLayoutMkLst>
        </pc:sldLayoutChg>
      </pc:sldMasterChg>
      <pc:sldMasterChg chg="add del addSldLayout delSldLayout">
        <pc:chgData name="Martin Majer" userId="4775bef14b734dd4" providerId="Windows Live" clId="Web-{8CF69D3B-4499-42E8-962C-B4D08713E2D3}" dt="2021-03-01T13:48:05.980" v="27"/>
        <pc:sldMasterMkLst>
          <pc:docMk/>
          <pc:sldMasterMk cId="3577348247" sldId="2147483764"/>
        </pc:sldMasterMkLst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426824302" sldId="2147483753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861752186" sldId="2147483754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3273085897" sldId="2147483755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1173203411" sldId="2147483756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1442194132" sldId="2147483757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3524152212" sldId="2147483758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2861120606" sldId="2147483759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2207905881" sldId="2147483760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2688252621" sldId="2147483761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4115808792" sldId="2147483762"/>
          </pc:sldLayoutMkLst>
        </pc:sldLayoutChg>
        <pc:sldLayoutChg chg="add del">
          <pc:chgData name="Martin Majer" userId="4775bef14b734dd4" providerId="Windows Live" clId="Web-{8CF69D3B-4499-42E8-962C-B4D08713E2D3}" dt="2021-03-01T13:48:05.980" v="27"/>
          <pc:sldLayoutMkLst>
            <pc:docMk/>
            <pc:sldMasterMk cId="3577348247" sldId="2147483764"/>
            <pc:sldLayoutMk cId="1705992912" sldId="2147483763"/>
          </pc:sldLayoutMkLst>
        </pc:sldLayoutChg>
      </pc:sldMasterChg>
    </pc:docChg>
  </pc:docChgLst>
  <pc:docChgLst>
    <pc:chgData name="Martin Majer" userId="4775bef14b734dd4" providerId="Windows Live" clId="Web-{38B0FD74-F04A-4898-BA3D-E0AD8B241657}"/>
    <pc:docChg chg="addSld delSld modSld sldOrd">
      <pc:chgData name="Martin Majer" userId="4775bef14b734dd4" providerId="Windows Live" clId="Web-{38B0FD74-F04A-4898-BA3D-E0AD8B241657}" dt="2021-03-01T14:20:38.505" v="519" actId="20577"/>
      <pc:docMkLst>
        <pc:docMk/>
      </pc:docMkLst>
      <pc:sldChg chg="modSp">
        <pc:chgData name="Martin Majer" userId="4775bef14b734dd4" providerId="Windows Live" clId="Web-{38B0FD74-F04A-4898-BA3D-E0AD8B241657}" dt="2021-03-01T13:59:26.231" v="129" actId="20577"/>
        <pc:sldMkLst>
          <pc:docMk/>
          <pc:sldMk cId="109857222" sldId="256"/>
        </pc:sldMkLst>
        <pc:spChg chg="mod">
          <ac:chgData name="Martin Majer" userId="4775bef14b734dd4" providerId="Windows Live" clId="Web-{38B0FD74-F04A-4898-BA3D-E0AD8B241657}" dt="2021-03-01T13:59:26.231" v="129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delSp modSp">
        <pc:chgData name="Martin Majer" userId="4775bef14b734dd4" providerId="Windows Live" clId="Web-{38B0FD74-F04A-4898-BA3D-E0AD8B241657}" dt="2021-03-01T13:55:46.008" v="33"/>
        <pc:sldMkLst>
          <pc:docMk/>
          <pc:sldMk cId="4027627768" sldId="257"/>
        </pc:sldMkLst>
        <pc:spChg chg="mod">
          <ac:chgData name="Martin Majer" userId="4775bef14b734dd4" providerId="Windows Live" clId="Web-{38B0FD74-F04A-4898-BA3D-E0AD8B241657}" dt="2021-03-01T13:55:32.336" v="29" actId="20577"/>
          <ac:spMkLst>
            <pc:docMk/>
            <pc:sldMk cId="4027627768" sldId="257"/>
            <ac:spMk id="2" creationId="{FF71A979-71CD-4EDC-A988-97E974BA9D11}"/>
          </ac:spMkLst>
        </pc:spChg>
        <pc:spChg chg="del mod">
          <ac:chgData name="Martin Majer" userId="4775bef14b734dd4" providerId="Windows Live" clId="Web-{38B0FD74-F04A-4898-BA3D-E0AD8B241657}" dt="2021-03-01T13:55:46.008" v="33"/>
          <ac:spMkLst>
            <pc:docMk/>
            <pc:sldMk cId="4027627768" sldId="257"/>
            <ac:spMk id="3" creationId="{3A3DA0A8-E797-4E43-BD04-7149703110A2}"/>
          </ac:spMkLst>
        </pc:spChg>
      </pc:sldChg>
      <pc:sldChg chg="modSp new">
        <pc:chgData name="Martin Majer" userId="4775bef14b734dd4" providerId="Windows Live" clId="Web-{38B0FD74-F04A-4898-BA3D-E0AD8B241657}" dt="2021-03-01T13:59:04.652" v="117" actId="20577"/>
        <pc:sldMkLst>
          <pc:docMk/>
          <pc:sldMk cId="857619175" sldId="258"/>
        </pc:sldMkLst>
        <pc:spChg chg="mod">
          <ac:chgData name="Martin Majer" userId="4775bef14b734dd4" providerId="Windows Live" clId="Web-{38B0FD74-F04A-4898-BA3D-E0AD8B241657}" dt="2021-03-01T13:55:26.914" v="28" actId="20577"/>
          <ac:spMkLst>
            <pc:docMk/>
            <pc:sldMk cId="857619175" sldId="258"/>
            <ac:spMk id="2" creationId="{D8C80203-D985-4253-8AA4-57BF9F27CC53}"/>
          </ac:spMkLst>
        </pc:spChg>
        <pc:spChg chg="mod">
          <ac:chgData name="Martin Majer" userId="4775bef14b734dd4" providerId="Windows Live" clId="Web-{38B0FD74-F04A-4898-BA3D-E0AD8B241657}" dt="2021-03-01T13:59:04.652" v="117" actId="20577"/>
          <ac:spMkLst>
            <pc:docMk/>
            <pc:sldMk cId="857619175" sldId="258"/>
            <ac:spMk id="3" creationId="{F985E642-7074-40F3-964A-EDF3D5CFF6E2}"/>
          </ac:spMkLst>
        </pc:spChg>
      </pc:sldChg>
      <pc:sldChg chg="add replId">
        <pc:chgData name="Martin Majer" userId="4775bef14b734dd4" providerId="Windows Live" clId="Web-{38B0FD74-F04A-4898-BA3D-E0AD8B241657}" dt="2021-03-01T13:55:37.836" v="31"/>
        <pc:sldMkLst>
          <pc:docMk/>
          <pc:sldMk cId="2531264780" sldId="259"/>
        </pc:sldMkLst>
      </pc:sldChg>
      <pc:sldChg chg="modSp add replId">
        <pc:chgData name="Martin Majer" userId="4775bef14b734dd4" providerId="Windows Live" clId="Web-{38B0FD74-F04A-4898-BA3D-E0AD8B241657}" dt="2021-03-01T13:59:07.074" v="118" actId="20577"/>
        <pc:sldMkLst>
          <pc:docMk/>
          <pc:sldMk cId="3575994263" sldId="260"/>
        </pc:sldMkLst>
        <pc:spChg chg="mod">
          <ac:chgData name="Martin Majer" userId="4775bef14b734dd4" providerId="Windows Live" clId="Web-{38B0FD74-F04A-4898-BA3D-E0AD8B241657}" dt="2021-03-01T13:59:07.074" v="118" actId="20577"/>
          <ac:spMkLst>
            <pc:docMk/>
            <pc:sldMk cId="3575994263" sldId="260"/>
            <ac:spMk id="3" creationId="{F985E642-7074-40F3-964A-EDF3D5CFF6E2}"/>
          </ac:spMkLst>
        </pc:spChg>
      </pc:sldChg>
      <pc:sldChg chg="modSp new">
        <pc:chgData name="Martin Majer" userId="4775bef14b734dd4" providerId="Windows Live" clId="Web-{38B0FD74-F04A-4898-BA3D-E0AD8B241657}" dt="2021-03-01T13:57:57.589" v="102" actId="20577"/>
        <pc:sldMkLst>
          <pc:docMk/>
          <pc:sldMk cId="2504293961" sldId="261"/>
        </pc:sldMkLst>
        <pc:spChg chg="mod">
          <ac:chgData name="Martin Majer" userId="4775bef14b734dd4" providerId="Windows Live" clId="Web-{38B0FD74-F04A-4898-BA3D-E0AD8B241657}" dt="2021-03-01T13:57:32.760" v="87" actId="20577"/>
          <ac:spMkLst>
            <pc:docMk/>
            <pc:sldMk cId="2504293961" sldId="261"/>
            <ac:spMk id="2" creationId="{279BAB28-D582-46CD-BAAD-75E7F570E031}"/>
          </ac:spMkLst>
        </pc:spChg>
        <pc:spChg chg="mod">
          <ac:chgData name="Martin Majer" userId="4775bef14b734dd4" providerId="Windows Live" clId="Web-{38B0FD74-F04A-4898-BA3D-E0AD8B241657}" dt="2021-03-01T13:57:57.589" v="102" actId="20577"/>
          <ac:spMkLst>
            <pc:docMk/>
            <pc:sldMk cId="2504293961" sldId="261"/>
            <ac:spMk id="3" creationId="{9E59217F-096D-4D31-8074-18107FC9F68B}"/>
          </ac:spMkLst>
        </pc:spChg>
      </pc:sldChg>
      <pc:sldChg chg="modSp new del">
        <pc:chgData name="Martin Majer" userId="4775bef14b734dd4" providerId="Windows Live" clId="Web-{38B0FD74-F04A-4898-BA3D-E0AD8B241657}" dt="2021-03-01T13:57:21.432" v="77"/>
        <pc:sldMkLst>
          <pc:docMk/>
          <pc:sldMk cId="2914696530" sldId="261"/>
        </pc:sldMkLst>
        <pc:spChg chg="mod">
          <ac:chgData name="Martin Majer" userId="4775bef14b734dd4" providerId="Windows Live" clId="Web-{38B0FD74-F04A-4898-BA3D-E0AD8B241657}" dt="2021-03-01T13:57:20.338" v="76" actId="20577"/>
          <ac:spMkLst>
            <pc:docMk/>
            <pc:sldMk cId="2914696530" sldId="261"/>
            <ac:spMk id="2" creationId="{172B2A07-0DF9-4219-9B87-CEEB573CF728}"/>
          </ac:spMkLst>
        </pc:spChg>
      </pc:sldChg>
      <pc:sldChg chg="addSp delSp modSp new">
        <pc:chgData name="Martin Majer" userId="4775bef14b734dd4" providerId="Windows Live" clId="Web-{38B0FD74-F04A-4898-BA3D-E0AD8B241657}" dt="2021-03-01T14:00:27.295" v="147" actId="1076"/>
        <pc:sldMkLst>
          <pc:docMk/>
          <pc:sldMk cId="938842385" sldId="262"/>
        </pc:sldMkLst>
        <pc:spChg chg="del">
          <ac:chgData name="Martin Majer" userId="4775bef14b734dd4" providerId="Windows Live" clId="Web-{38B0FD74-F04A-4898-BA3D-E0AD8B241657}" dt="2021-03-01T13:59:57.747" v="134"/>
          <ac:spMkLst>
            <pc:docMk/>
            <pc:sldMk cId="938842385" sldId="262"/>
            <ac:spMk id="2" creationId="{16EA242B-2601-4B06-9C30-9599425A2ABE}"/>
          </ac:spMkLst>
        </pc:spChg>
        <pc:spChg chg="del">
          <ac:chgData name="Martin Majer" userId="4775bef14b734dd4" providerId="Windows Live" clId="Web-{38B0FD74-F04A-4898-BA3D-E0AD8B241657}" dt="2021-03-01T13:59:57.294" v="133"/>
          <ac:spMkLst>
            <pc:docMk/>
            <pc:sldMk cId="938842385" sldId="262"/>
            <ac:spMk id="3" creationId="{47307AA9-49AA-43CA-B10D-FD5C9E69E65B}"/>
          </ac:spMkLst>
        </pc:spChg>
        <pc:spChg chg="add mod">
          <ac:chgData name="Martin Majer" userId="4775bef14b734dd4" providerId="Windows Live" clId="Web-{38B0FD74-F04A-4898-BA3D-E0AD8B241657}" dt="2021-03-01T14:00:27.295" v="147" actId="1076"/>
          <ac:spMkLst>
            <pc:docMk/>
            <pc:sldMk cId="938842385" sldId="262"/>
            <ac:spMk id="6" creationId="{8C0DC781-E67D-4464-832D-AD2773B7A356}"/>
          </ac:spMkLst>
        </pc:spChg>
        <pc:picChg chg="add mod">
          <ac:chgData name="Martin Majer" userId="4775bef14b734dd4" providerId="Windows Live" clId="Web-{38B0FD74-F04A-4898-BA3D-E0AD8B241657}" dt="2021-03-01T14:00:01.654" v="137" actId="1076"/>
          <ac:picMkLst>
            <pc:docMk/>
            <pc:sldMk cId="938842385" sldId="262"/>
            <ac:picMk id="4" creationId="{C0837AED-DAF2-41B1-B9CD-ECD9BEB1E8C2}"/>
          </ac:picMkLst>
        </pc:picChg>
        <pc:picChg chg="add del">
          <ac:chgData name="Martin Majer" userId="4775bef14b734dd4" providerId="Windows Live" clId="Web-{38B0FD74-F04A-4898-BA3D-E0AD8B241657}" dt="2021-03-01T13:59:56.513" v="132"/>
          <ac:picMkLst>
            <pc:docMk/>
            <pc:sldMk cId="938842385" sldId="262"/>
            <ac:picMk id="5" creationId="{C0837AED-DAF2-41B1-B9CD-ECD9BEB1E8C2}"/>
          </ac:picMkLst>
        </pc:picChg>
      </pc:sldChg>
      <pc:sldChg chg="modSp new">
        <pc:chgData name="Martin Majer" userId="4775bef14b734dd4" providerId="Windows Live" clId="Web-{38B0FD74-F04A-4898-BA3D-E0AD8B241657}" dt="2021-03-01T14:13:56.904" v="394" actId="20577"/>
        <pc:sldMkLst>
          <pc:docMk/>
          <pc:sldMk cId="1853338085" sldId="263"/>
        </pc:sldMkLst>
        <pc:spChg chg="mod">
          <ac:chgData name="Martin Majer" userId="4775bef14b734dd4" providerId="Windows Live" clId="Web-{38B0FD74-F04A-4898-BA3D-E0AD8B241657}" dt="2021-03-01T13:58:25.855" v="110" actId="20577"/>
          <ac:spMkLst>
            <pc:docMk/>
            <pc:sldMk cId="1853338085" sldId="263"/>
            <ac:spMk id="2" creationId="{66103ABB-54A9-4F20-9E78-C5006943D12D}"/>
          </ac:spMkLst>
        </pc:spChg>
        <pc:spChg chg="mod">
          <ac:chgData name="Martin Majer" userId="4775bef14b734dd4" providerId="Windows Live" clId="Web-{38B0FD74-F04A-4898-BA3D-E0AD8B241657}" dt="2021-03-01T14:13:56.904" v="394" actId="20577"/>
          <ac:spMkLst>
            <pc:docMk/>
            <pc:sldMk cId="1853338085" sldId="263"/>
            <ac:spMk id="3" creationId="{C386BC9E-E319-4F67-B6B3-17EB8DD71DCD}"/>
          </ac:spMkLst>
        </pc:spChg>
      </pc:sldChg>
      <pc:sldChg chg="addSp delSp modSp new">
        <pc:chgData name="Martin Majer" userId="4775bef14b734dd4" providerId="Windows Live" clId="Web-{38B0FD74-F04A-4898-BA3D-E0AD8B241657}" dt="2021-03-01T14:00:31.029" v="149" actId="1076"/>
        <pc:sldMkLst>
          <pc:docMk/>
          <pc:sldMk cId="918667129" sldId="264"/>
        </pc:sldMkLst>
        <pc:spChg chg="del">
          <ac:chgData name="Martin Majer" userId="4775bef14b734dd4" providerId="Windows Live" clId="Web-{38B0FD74-F04A-4898-BA3D-E0AD8B241657}" dt="2021-03-01T14:00:12.919" v="141"/>
          <ac:spMkLst>
            <pc:docMk/>
            <pc:sldMk cId="918667129" sldId="264"/>
            <ac:spMk id="2" creationId="{2FC779CE-38C6-47B9-B26B-DB794091F89F}"/>
          </ac:spMkLst>
        </pc:spChg>
        <pc:spChg chg="del mod">
          <ac:chgData name="Martin Majer" userId="4775bef14b734dd4" providerId="Windows Live" clId="Web-{38B0FD74-F04A-4898-BA3D-E0AD8B241657}" dt="2021-03-01T14:00:12.107" v="140"/>
          <ac:spMkLst>
            <pc:docMk/>
            <pc:sldMk cId="918667129" sldId="264"/>
            <ac:spMk id="3" creationId="{A6C3D162-9BFF-4DA6-9FA2-EA85638AFB5E}"/>
          </ac:spMkLst>
        </pc:spChg>
        <pc:spChg chg="add mod">
          <ac:chgData name="Martin Majer" userId="4775bef14b734dd4" providerId="Windows Live" clId="Web-{38B0FD74-F04A-4898-BA3D-E0AD8B241657}" dt="2021-03-01T14:00:31.029" v="149" actId="1076"/>
          <ac:spMkLst>
            <pc:docMk/>
            <pc:sldMk cId="918667129" sldId="264"/>
            <ac:spMk id="5" creationId="{8C0DC781-E67D-4464-832D-AD2773B7A356}"/>
          </ac:spMkLst>
        </pc:spChg>
        <pc:picChg chg="add mod">
          <ac:chgData name="Martin Majer" userId="4775bef14b734dd4" providerId="Windows Live" clId="Web-{38B0FD74-F04A-4898-BA3D-E0AD8B241657}" dt="2021-03-01T14:00:18.404" v="145" actId="1076"/>
          <ac:picMkLst>
            <pc:docMk/>
            <pc:sldMk cId="918667129" sldId="264"/>
            <ac:picMk id="4" creationId="{72FE086B-2C56-4424-8690-690E78DB0193}"/>
          </ac:picMkLst>
        </pc:picChg>
      </pc:sldChg>
      <pc:sldChg chg="new del">
        <pc:chgData name="Martin Majer" userId="4775bef14b734dd4" providerId="Windows Live" clId="Web-{38B0FD74-F04A-4898-BA3D-E0AD8B241657}" dt="2021-03-01T14:01:46.593" v="170"/>
        <pc:sldMkLst>
          <pc:docMk/>
          <pc:sldMk cId="3220213435" sldId="265"/>
        </pc:sldMkLst>
      </pc:sldChg>
      <pc:sldChg chg="new del">
        <pc:chgData name="Martin Majer" userId="4775bef14b734dd4" providerId="Windows Live" clId="Web-{38B0FD74-F04A-4898-BA3D-E0AD8B241657}" dt="2021-03-01T14:01:47.484" v="171"/>
        <pc:sldMkLst>
          <pc:docMk/>
          <pc:sldMk cId="1969455954" sldId="266"/>
        </pc:sldMkLst>
      </pc:sldChg>
      <pc:sldChg chg="addSp delSp modSp new mod ord setBg">
        <pc:chgData name="Martin Majer" userId="4775bef14b734dd4" providerId="Windows Live" clId="Web-{38B0FD74-F04A-4898-BA3D-E0AD8B241657}" dt="2021-03-01T14:04:03.002" v="224"/>
        <pc:sldMkLst>
          <pc:docMk/>
          <pc:sldMk cId="2851925850" sldId="267"/>
        </pc:sldMkLst>
        <pc:spChg chg="mo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2" creationId="{7D5855A6-DE5F-44FB-9CDC-854D7C749A6A}"/>
          </ac:spMkLst>
        </pc:spChg>
        <pc:spChg chg="del">
          <ac:chgData name="Martin Majer" userId="4775bef14b734dd4" providerId="Windows Live" clId="Web-{38B0FD74-F04A-4898-BA3D-E0AD8B241657}" dt="2021-03-01T14:01:11.155" v="166"/>
          <ac:spMkLst>
            <pc:docMk/>
            <pc:sldMk cId="2851925850" sldId="267"/>
            <ac:spMk id="3" creationId="{65F2ADF0-FD1E-4CAB-8F95-61201A08BCA8}"/>
          </ac:spMkLst>
        </pc:spChg>
        <pc:spChg chg="ad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7" creationId="{8A7BA06D-B3FF-4E91-8639-B4569AE3AA23}"/>
          </ac:spMkLst>
        </pc:spChg>
        <pc:spChg chg="ad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9" creationId="{2B30C86D-5A07-48BC-9C9D-6F9A2DB1E9E1}"/>
          </ac:spMkLst>
        </pc:spChg>
        <pc:spChg chg="ad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11" creationId="{9AFC454B-A080-4D23-B177-6D5356C6E6EF}"/>
          </ac:spMkLst>
        </pc:spChg>
        <pc:spChg chg="ad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13" creationId="{D0522C2C-7B5C-48A7-A969-03941E5D2E76}"/>
          </ac:spMkLst>
        </pc:spChg>
        <pc:spChg chg="ad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15" creationId="{9C682A1A-5B2D-4111-BBD6-620165633E5B}"/>
          </ac:spMkLst>
        </pc:spChg>
        <pc:spChg chg="ad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17" creationId="{D6EE29F2-D77F-4BD0-A20B-334D316A1C9D}"/>
          </ac:spMkLst>
        </pc:spChg>
        <pc:spChg chg="add">
          <ac:chgData name="Martin Majer" userId="4775bef14b734dd4" providerId="Windows Live" clId="Web-{38B0FD74-F04A-4898-BA3D-E0AD8B241657}" dt="2021-03-01T14:01:24.296" v="169"/>
          <ac:spMkLst>
            <pc:docMk/>
            <pc:sldMk cId="2851925850" sldId="267"/>
            <ac:spMk id="19" creationId="{22D09ED2-868F-42C6-866E-F92E0CEF314F}"/>
          </ac:spMkLst>
        </pc:spChg>
      </pc:sldChg>
      <pc:sldChg chg="addSp modSp add replId">
        <pc:chgData name="Martin Majer" userId="4775bef14b734dd4" providerId="Windows Live" clId="Web-{38B0FD74-F04A-4898-BA3D-E0AD8B241657}" dt="2021-03-01T14:02:05.140" v="179" actId="20577"/>
        <pc:sldMkLst>
          <pc:docMk/>
          <pc:sldMk cId="1765365075" sldId="268"/>
        </pc:sldMkLst>
        <pc:spChg chg="add mod">
          <ac:chgData name="Martin Majer" userId="4775bef14b734dd4" providerId="Windows Live" clId="Web-{38B0FD74-F04A-4898-BA3D-E0AD8B241657}" dt="2021-03-01T14:02:05.140" v="179" actId="20577"/>
          <ac:spMkLst>
            <pc:docMk/>
            <pc:sldMk cId="1765365075" sldId="268"/>
            <ac:spMk id="2" creationId="{308A83E6-A6C7-4877-8F54-50FC2F5E874A}"/>
          </ac:spMkLst>
        </pc:spChg>
      </pc:sldChg>
      <pc:sldChg chg="addSp modSp add replId">
        <pc:chgData name="Martin Majer" userId="4775bef14b734dd4" providerId="Windows Live" clId="Web-{38B0FD74-F04A-4898-BA3D-E0AD8B241657}" dt="2021-03-01T14:02:16.406" v="190" actId="20577"/>
        <pc:sldMkLst>
          <pc:docMk/>
          <pc:sldMk cId="4121465282" sldId="269"/>
        </pc:sldMkLst>
        <pc:spChg chg="add mod">
          <ac:chgData name="Martin Majer" userId="4775bef14b734dd4" providerId="Windows Live" clId="Web-{38B0FD74-F04A-4898-BA3D-E0AD8B241657}" dt="2021-03-01T14:02:16.406" v="190" actId="20577"/>
          <ac:spMkLst>
            <pc:docMk/>
            <pc:sldMk cId="4121465282" sldId="269"/>
            <ac:spMk id="2" creationId="{2E320417-467F-45AD-8BEF-29CD92F6041F}"/>
          </ac:spMkLst>
        </pc:spChg>
      </pc:sldChg>
      <pc:sldChg chg="delSp modSp new">
        <pc:chgData name="Martin Majer" userId="4775bef14b734dd4" providerId="Windows Live" clId="Web-{38B0FD74-F04A-4898-BA3D-E0AD8B241657}" dt="2021-03-01T14:03:02.235" v="205"/>
        <pc:sldMkLst>
          <pc:docMk/>
          <pc:sldMk cId="2829314291" sldId="270"/>
        </pc:sldMkLst>
        <pc:spChg chg="mod">
          <ac:chgData name="Martin Majer" userId="4775bef14b734dd4" providerId="Windows Live" clId="Web-{38B0FD74-F04A-4898-BA3D-E0AD8B241657}" dt="2021-03-01T14:02:54.860" v="203" actId="20577"/>
          <ac:spMkLst>
            <pc:docMk/>
            <pc:sldMk cId="2829314291" sldId="270"/>
            <ac:spMk id="2" creationId="{75CD08B8-A96D-4B95-AE94-D95CF8DB44EB}"/>
          </ac:spMkLst>
        </pc:spChg>
        <pc:spChg chg="del">
          <ac:chgData name="Martin Majer" userId="4775bef14b734dd4" providerId="Windows Live" clId="Web-{38B0FD74-F04A-4898-BA3D-E0AD8B241657}" dt="2021-03-01T14:03:02.235" v="205"/>
          <ac:spMkLst>
            <pc:docMk/>
            <pc:sldMk cId="2829314291" sldId="270"/>
            <ac:spMk id="3" creationId="{4F5D317A-5B9F-4BD8-AFFB-91871582C8C9}"/>
          </ac:spMkLst>
        </pc:spChg>
      </pc:sldChg>
      <pc:sldChg chg="modSp add replId">
        <pc:chgData name="Martin Majer" userId="4775bef14b734dd4" providerId="Windows Live" clId="Web-{38B0FD74-F04A-4898-BA3D-E0AD8B241657}" dt="2021-03-01T14:03:32.720" v="216" actId="20577"/>
        <pc:sldMkLst>
          <pc:docMk/>
          <pc:sldMk cId="2812148268" sldId="271"/>
        </pc:sldMkLst>
        <pc:spChg chg="mod">
          <ac:chgData name="Martin Majer" userId="4775bef14b734dd4" providerId="Windows Live" clId="Web-{38B0FD74-F04A-4898-BA3D-E0AD8B241657}" dt="2021-03-01T14:03:32.720" v="216" actId="20577"/>
          <ac:spMkLst>
            <pc:docMk/>
            <pc:sldMk cId="2812148268" sldId="271"/>
            <ac:spMk id="3" creationId="{4F5D317A-5B9F-4BD8-AFFB-91871582C8C9}"/>
          </ac:spMkLst>
        </pc:spChg>
      </pc:sldChg>
      <pc:sldChg chg="addSp delSp modSp new">
        <pc:chgData name="Martin Majer" userId="4775bef14b734dd4" providerId="Windows Live" clId="Web-{38B0FD74-F04A-4898-BA3D-E0AD8B241657}" dt="2021-03-01T14:05:30.597" v="236"/>
        <pc:sldMkLst>
          <pc:docMk/>
          <pc:sldMk cId="3573919107" sldId="272"/>
        </pc:sldMkLst>
        <pc:spChg chg="del">
          <ac:chgData name="Martin Majer" userId="4775bef14b734dd4" providerId="Windows Live" clId="Web-{38B0FD74-F04A-4898-BA3D-E0AD8B241657}" dt="2021-03-01T14:05:30.597" v="236"/>
          <ac:spMkLst>
            <pc:docMk/>
            <pc:sldMk cId="3573919107" sldId="272"/>
            <ac:spMk id="2" creationId="{C776C8CD-56AB-4CC3-9A6F-AEE7C761EA09}"/>
          </ac:spMkLst>
        </pc:spChg>
        <pc:spChg chg="del">
          <ac:chgData name="Martin Majer" userId="4775bef14b734dd4" providerId="Windows Live" clId="Web-{38B0FD74-F04A-4898-BA3D-E0AD8B241657}" dt="2021-03-01T14:04:48.268" v="226"/>
          <ac:spMkLst>
            <pc:docMk/>
            <pc:sldMk cId="3573919107" sldId="272"/>
            <ac:spMk id="3" creationId="{A13C1129-9AE0-450B-AD03-041A79D7D16F}"/>
          </ac:spMkLst>
        </pc:spChg>
        <pc:picChg chg="add mod ord">
          <ac:chgData name="Martin Majer" userId="4775bef14b734dd4" providerId="Windows Live" clId="Web-{38B0FD74-F04A-4898-BA3D-E0AD8B241657}" dt="2021-03-01T14:04:48.268" v="226"/>
          <ac:picMkLst>
            <pc:docMk/>
            <pc:sldMk cId="3573919107" sldId="272"/>
            <ac:picMk id="4" creationId="{C9D9B869-F09A-4DBC-B85B-594FD2B37829}"/>
          </ac:picMkLst>
        </pc:picChg>
      </pc:sldChg>
      <pc:sldChg chg="addSp delSp modSp new">
        <pc:chgData name="Martin Majer" userId="4775bef14b734dd4" providerId="Windows Live" clId="Web-{38B0FD74-F04A-4898-BA3D-E0AD8B241657}" dt="2021-03-01T14:05:28.410" v="235"/>
        <pc:sldMkLst>
          <pc:docMk/>
          <pc:sldMk cId="1156061373" sldId="273"/>
        </pc:sldMkLst>
        <pc:spChg chg="del">
          <ac:chgData name="Martin Majer" userId="4775bef14b734dd4" providerId="Windows Live" clId="Web-{38B0FD74-F04A-4898-BA3D-E0AD8B241657}" dt="2021-03-01T14:05:28.410" v="235"/>
          <ac:spMkLst>
            <pc:docMk/>
            <pc:sldMk cId="1156061373" sldId="273"/>
            <ac:spMk id="2" creationId="{59576547-0EF5-40D3-96AF-9CC2E59188DD}"/>
          </ac:spMkLst>
        </pc:spChg>
        <pc:spChg chg="del">
          <ac:chgData name="Martin Majer" userId="4775bef14b734dd4" providerId="Windows Live" clId="Web-{38B0FD74-F04A-4898-BA3D-E0AD8B241657}" dt="2021-03-01T14:05:05.753" v="229"/>
          <ac:spMkLst>
            <pc:docMk/>
            <pc:sldMk cId="1156061373" sldId="273"/>
            <ac:spMk id="3" creationId="{B422174D-472C-45C5-8EEA-9392EE83999D}"/>
          </ac:spMkLst>
        </pc:spChg>
        <pc:picChg chg="add mod ord">
          <ac:chgData name="Martin Majer" userId="4775bef14b734dd4" providerId="Windows Live" clId="Web-{38B0FD74-F04A-4898-BA3D-E0AD8B241657}" dt="2021-03-01T14:05:05.753" v="229"/>
          <ac:picMkLst>
            <pc:docMk/>
            <pc:sldMk cId="1156061373" sldId="273"/>
            <ac:picMk id="4" creationId="{61920971-B18B-43FD-835E-1E3092DBAEB1}"/>
          </ac:picMkLst>
        </pc:picChg>
      </pc:sldChg>
      <pc:sldChg chg="addSp delSp modSp new">
        <pc:chgData name="Martin Majer" userId="4775bef14b734dd4" providerId="Windows Live" clId="Web-{38B0FD74-F04A-4898-BA3D-E0AD8B241657}" dt="2021-03-01T14:05:25.925" v="234"/>
        <pc:sldMkLst>
          <pc:docMk/>
          <pc:sldMk cId="3749738369" sldId="274"/>
        </pc:sldMkLst>
        <pc:spChg chg="del">
          <ac:chgData name="Martin Majer" userId="4775bef14b734dd4" providerId="Windows Live" clId="Web-{38B0FD74-F04A-4898-BA3D-E0AD8B241657}" dt="2021-03-01T14:05:25.925" v="234"/>
          <ac:spMkLst>
            <pc:docMk/>
            <pc:sldMk cId="3749738369" sldId="274"/>
            <ac:spMk id="2" creationId="{610F847A-6CFE-4A37-AEED-8759E2B11A0A}"/>
          </ac:spMkLst>
        </pc:spChg>
        <pc:spChg chg="del">
          <ac:chgData name="Martin Majer" userId="4775bef14b734dd4" providerId="Windows Live" clId="Web-{38B0FD74-F04A-4898-BA3D-E0AD8B241657}" dt="2021-03-01T14:05:15.425" v="230"/>
          <ac:spMkLst>
            <pc:docMk/>
            <pc:sldMk cId="3749738369" sldId="274"/>
            <ac:spMk id="3" creationId="{9A590EFD-3101-46E5-8C5D-CBEA107772D2}"/>
          </ac:spMkLst>
        </pc:spChg>
        <pc:picChg chg="add mod ord">
          <ac:chgData name="Martin Majer" userId="4775bef14b734dd4" providerId="Windows Live" clId="Web-{38B0FD74-F04A-4898-BA3D-E0AD8B241657}" dt="2021-03-01T14:05:15.425" v="230"/>
          <ac:picMkLst>
            <pc:docMk/>
            <pc:sldMk cId="3749738369" sldId="274"/>
            <ac:picMk id="4" creationId="{8902C37E-C047-4404-A6E5-2015BB715581}"/>
          </ac:picMkLst>
        </pc:picChg>
      </pc:sldChg>
      <pc:sldChg chg="modSp add replId">
        <pc:chgData name="Martin Majer" userId="4775bef14b734dd4" providerId="Windows Live" clId="Web-{38B0FD74-F04A-4898-BA3D-E0AD8B241657}" dt="2021-03-01T14:06:14.817" v="245" actId="20577"/>
        <pc:sldMkLst>
          <pc:docMk/>
          <pc:sldMk cId="48905589" sldId="275"/>
        </pc:sldMkLst>
        <pc:spChg chg="mod">
          <ac:chgData name="Martin Majer" userId="4775bef14b734dd4" providerId="Windows Live" clId="Web-{38B0FD74-F04A-4898-BA3D-E0AD8B241657}" dt="2021-03-01T14:06:14.817" v="245" actId="20577"/>
          <ac:spMkLst>
            <pc:docMk/>
            <pc:sldMk cId="48905589" sldId="275"/>
            <ac:spMk id="2" creationId="{C776C8CD-56AB-4CC3-9A6F-AEE7C761EA09}"/>
          </ac:spMkLst>
        </pc:spChg>
      </pc:sldChg>
      <pc:sldChg chg="modSp add replId">
        <pc:chgData name="Martin Majer" userId="4775bef14b734dd4" providerId="Windows Live" clId="Web-{38B0FD74-F04A-4898-BA3D-E0AD8B241657}" dt="2021-03-01T14:05:59.082" v="240" actId="20577"/>
        <pc:sldMkLst>
          <pc:docMk/>
          <pc:sldMk cId="3862348521" sldId="276"/>
        </pc:sldMkLst>
        <pc:spChg chg="mod">
          <ac:chgData name="Martin Majer" userId="4775bef14b734dd4" providerId="Windows Live" clId="Web-{38B0FD74-F04A-4898-BA3D-E0AD8B241657}" dt="2021-03-01T14:05:59.082" v="240" actId="20577"/>
          <ac:spMkLst>
            <pc:docMk/>
            <pc:sldMk cId="3862348521" sldId="276"/>
            <ac:spMk id="2" creationId="{59576547-0EF5-40D3-96AF-9CC2E59188DD}"/>
          </ac:spMkLst>
        </pc:spChg>
      </pc:sldChg>
      <pc:sldChg chg="modSp add replId">
        <pc:chgData name="Martin Majer" userId="4775bef14b734dd4" providerId="Windows Live" clId="Web-{38B0FD74-F04A-4898-BA3D-E0AD8B241657}" dt="2021-03-01T14:06:10.864" v="244" actId="20577"/>
        <pc:sldMkLst>
          <pc:docMk/>
          <pc:sldMk cId="142813214" sldId="277"/>
        </pc:sldMkLst>
        <pc:spChg chg="mod">
          <ac:chgData name="Martin Majer" userId="4775bef14b734dd4" providerId="Windows Live" clId="Web-{38B0FD74-F04A-4898-BA3D-E0AD8B241657}" dt="2021-03-01T14:06:10.864" v="244" actId="20577"/>
          <ac:spMkLst>
            <pc:docMk/>
            <pc:sldMk cId="142813214" sldId="277"/>
            <ac:spMk id="2" creationId="{610F847A-6CFE-4A37-AEED-8759E2B11A0A}"/>
          </ac:spMkLst>
        </pc:spChg>
      </pc:sldChg>
      <pc:sldChg chg="addSp delSp modSp new mod setBg">
        <pc:chgData name="Martin Majer" userId="4775bef14b734dd4" providerId="Windows Live" clId="Web-{38B0FD74-F04A-4898-BA3D-E0AD8B241657}" dt="2021-03-01T14:14:42.311" v="408"/>
        <pc:sldMkLst>
          <pc:docMk/>
          <pc:sldMk cId="2269603494" sldId="278"/>
        </pc:sldMkLst>
        <pc:spChg chg="mod">
          <ac:chgData name="Martin Majer" userId="4775bef14b734dd4" providerId="Windows Live" clId="Web-{38B0FD74-F04A-4898-BA3D-E0AD8B241657}" dt="2021-03-01T14:14:42.311" v="408"/>
          <ac:spMkLst>
            <pc:docMk/>
            <pc:sldMk cId="2269603494" sldId="278"/>
            <ac:spMk id="2" creationId="{74C3C700-157F-4B8E-9DA9-D6DB309AA69E}"/>
          </ac:spMkLst>
        </pc:spChg>
        <pc:spChg chg="del mod">
          <ac:chgData name="Martin Majer" userId="4775bef14b734dd4" providerId="Windows Live" clId="Web-{38B0FD74-F04A-4898-BA3D-E0AD8B241657}" dt="2021-03-01T14:14:42.311" v="408"/>
          <ac:spMkLst>
            <pc:docMk/>
            <pc:sldMk cId="2269603494" sldId="278"/>
            <ac:spMk id="3" creationId="{9EC37FAB-742D-4DA3-9427-908FBD25E7F1}"/>
          </ac:spMkLst>
        </pc:spChg>
        <pc:spChg chg="add">
          <ac:chgData name="Martin Majer" userId="4775bef14b734dd4" providerId="Windows Live" clId="Web-{38B0FD74-F04A-4898-BA3D-E0AD8B241657}" dt="2021-03-01T14:14:42.311" v="408"/>
          <ac:spMkLst>
            <pc:docMk/>
            <pc:sldMk cId="2269603494" sldId="278"/>
            <ac:spMk id="9" creationId="{AE5A632B-B15A-489E-8337-BC0F40DBC21F}"/>
          </ac:spMkLst>
        </pc:spChg>
        <pc:spChg chg="add">
          <ac:chgData name="Martin Majer" userId="4775bef14b734dd4" providerId="Windows Live" clId="Web-{38B0FD74-F04A-4898-BA3D-E0AD8B241657}" dt="2021-03-01T14:14:42.311" v="408"/>
          <ac:spMkLst>
            <pc:docMk/>
            <pc:sldMk cId="2269603494" sldId="278"/>
            <ac:spMk id="11" creationId="{6E895C8D-1379-40B8-8B1B-B6F5AEAF0A6C}"/>
          </ac:spMkLst>
        </pc:spChg>
        <pc:spChg chg="add">
          <ac:chgData name="Martin Majer" userId="4775bef14b734dd4" providerId="Windows Live" clId="Web-{38B0FD74-F04A-4898-BA3D-E0AD8B241657}" dt="2021-03-01T14:14:42.311" v="408"/>
          <ac:spMkLst>
            <pc:docMk/>
            <pc:sldMk cId="2269603494" sldId="278"/>
            <ac:spMk id="13" creationId="{651547D7-AD18-407B-A5F4-F8225B5DCFCC}"/>
          </ac:spMkLst>
        </pc:spChg>
        <pc:graphicFrameChg chg="add">
          <ac:chgData name="Martin Majer" userId="4775bef14b734dd4" providerId="Windows Live" clId="Web-{38B0FD74-F04A-4898-BA3D-E0AD8B241657}" dt="2021-03-01T14:14:42.311" v="408"/>
          <ac:graphicFrameMkLst>
            <pc:docMk/>
            <pc:sldMk cId="2269603494" sldId="278"/>
            <ac:graphicFrameMk id="5" creationId="{898B8BE7-FC7D-4249-937C-838E05E2BD90}"/>
          </ac:graphicFrameMkLst>
        </pc:graphicFrameChg>
      </pc:sldChg>
      <pc:sldChg chg="modSp new">
        <pc:chgData name="Martin Majer" userId="4775bef14b734dd4" providerId="Windows Live" clId="Web-{38B0FD74-F04A-4898-BA3D-E0AD8B241657}" dt="2021-03-01T14:08:43.539" v="301" actId="20577"/>
        <pc:sldMkLst>
          <pc:docMk/>
          <pc:sldMk cId="1785676911" sldId="279"/>
        </pc:sldMkLst>
        <pc:spChg chg="mod">
          <ac:chgData name="Martin Majer" userId="4775bef14b734dd4" providerId="Windows Live" clId="Web-{38B0FD74-F04A-4898-BA3D-E0AD8B241657}" dt="2021-03-01T14:08:12.288" v="281" actId="20577"/>
          <ac:spMkLst>
            <pc:docMk/>
            <pc:sldMk cId="1785676911" sldId="279"/>
            <ac:spMk id="2" creationId="{004F0765-DBCA-46D4-9877-906CAF84389B}"/>
          </ac:spMkLst>
        </pc:spChg>
        <pc:spChg chg="mod">
          <ac:chgData name="Martin Majer" userId="4775bef14b734dd4" providerId="Windows Live" clId="Web-{38B0FD74-F04A-4898-BA3D-E0AD8B241657}" dt="2021-03-01T14:08:43.539" v="301" actId="20577"/>
          <ac:spMkLst>
            <pc:docMk/>
            <pc:sldMk cId="1785676911" sldId="279"/>
            <ac:spMk id="3" creationId="{5EAFE1CE-5995-46A6-BCC0-9AD59D02BA18}"/>
          </ac:spMkLst>
        </pc:spChg>
      </pc:sldChg>
      <pc:sldChg chg="addSp delSp modSp new mod setBg">
        <pc:chgData name="Martin Majer" userId="4775bef14b734dd4" providerId="Windows Live" clId="Web-{38B0FD74-F04A-4898-BA3D-E0AD8B241657}" dt="2021-03-01T14:14:54.858" v="409" actId="20577"/>
        <pc:sldMkLst>
          <pc:docMk/>
          <pc:sldMk cId="2993405374" sldId="280"/>
        </pc:sldMkLst>
        <pc:spChg chg="mod">
          <ac:chgData name="Martin Majer" userId="4775bef14b734dd4" providerId="Windows Live" clId="Web-{38B0FD74-F04A-4898-BA3D-E0AD8B241657}" dt="2021-03-01T14:14:54.858" v="409" actId="20577"/>
          <ac:spMkLst>
            <pc:docMk/>
            <pc:sldMk cId="2993405374" sldId="280"/>
            <ac:spMk id="2" creationId="{7137705E-DA5B-4374-A955-EFDFCC7D05F2}"/>
          </ac:spMkLst>
        </pc:spChg>
        <pc:spChg chg="del">
          <ac:chgData name="Martin Majer" userId="4775bef14b734dd4" providerId="Windows Live" clId="Web-{38B0FD74-F04A-4898-BA3D-E0AD8B241657}" dt="2021-03-01T14:09:36.618" v="316"/>
          <ac:spMkLst>
            <pc:docMk/>
            <pc:sldMk cId="2993405374" sldId="280"/>
            <ac:spMk id="3" creationId="{A9C6C653-469A-409F-985A-22AB142536FD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7" creationId="{8A7BA06D-B3FF-4E91-8639-B4569AE3AA23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9" creationId="{2B30C86D-5A07-48BC-9C9D-6F9A2DB1E9E1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11" creationId="{59EF30C2-29AC-4A0D-BC0A-A679CF113EDD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13" creationId="{EA804283-B929-4503-802F-4585376E2B42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15" creationId="{9C682A1A-5B2D-4111-BBD6-620165633E5B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17" creationId="{A04F1504-431A-4D86-9091-AE7E4B33376B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19" creationId="{AD3811F5-514E-49A4-B382-673ED228A4CC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23" creationId="{C36A08F5-3B56-47C5-A371-9187BE56E1E5}"/>
          </ac:spMkLst>
        </pc:spChg>
        <pc:spChg chg="add">
          <ac:chgData name="Martin Majer" userId="4775bef14b734dd4" providerId="Windows Live" clId="Web-{38B0FD74-F04A-4898-BA3D-E0AD8B241657}" dt="2021-03-01T14:09:44.212" v="318"/>
          <ac:spMkLst>
            <pc:docMk/>
            <pc:sldMk cId="2993405374" sldId="280"/>
            <ac:spMk id="25" creationId="{067AD921-1CEE-4C1B-9AA3-C66D908DDD14}"/>
          </ac:spMkLst>
        </pc:spChg>
        <pc:cxnChg chg="add">
          <ac:chgData name="Martin Majer" userId="4775bef14b734dd4" providerId="Windows Live" clId="Web-{38B0FD74-F04A-4898-BA3D-E0AD8B241657}" dt="2021-03-01T14:09:44.212" v="318"/>
          <ac:cxnSpMkLst>
            <pc:docMk/>
            <pc:sldMk cId="2993405374" sldId="280"/>
            <ac:cxnSpMk id="21" creationId="{266A0658-1CC4-4B0D-AAB7-A702286AFB03}"/>
          </ac:cxnSpMkLst>
        </pc:cxnChg>
      </pc:sldChg>
      <pc:sldChg chg="add replId">
        <pc:chgData name="Martin Majer" userId="4775bef14b734dd4" providerId="Windows Live" clId="Web-{38B0FD74-F04A-4898-BA3D-E0AD8B241657}" dt="2021-03-01T14:08:30.148" v="291"/>
        <pc:sldMkLst>
          <pc:docMk/>
          <pc:sldMk cId="2615304456" sldId="281"/>
        </pc:sldMkLst>
      </pc:sldChg>
      <pc:sldChg chg="delSp modSp new ord">
        <pc:chgData name="Martin Majer" userId="4775bef14b734dd4" providerId="Windows Live" clId="Web-{38B0FD74-F04A-4898-BA3D-E0AD8B241657}" dt="2021-03-01T14:10:34.447" v="329"/>
        <pc:sldMkLst>
          <pc:docMk/>
          <pc:sldMk cId="3453810659" sldId="282"/>
        </pc:sldMkLst>
        <pc:spChg chg="mod">
          <ac:chgData name="Martin Majer" userId="4775bef14b734dd4" providerId="Windows Live" clId="Web-{38B0FD74-F04A-4898-BA3D-E0AD8B241657}" dt="2021-03-01T14:10:25.666" v="327" actId="20577"/>
          <ac:spMkLst>
            <pc:docMk/>
            <pc:sldMk cId="3453810659" sldId="282"/>
            <ac:spMk id="2" creationId="{AA9B9907-DD8D-4FCE-A42F-1A55F809E018}"/>
          </ac:spMkLst>
        </pc:spChg>
        <pc:spChg chg="del">
          <ac:chgData name="Martin Majer" userId="4775bef14b734dd4" providerId="Windows Live" clId="Web-{38B0FD74-F04A-4898-BA3D-E0AD8B241657}" dt="2021-03-01T14:10:34.447" v="329"/>
          <ac:spMkLst>
            <pc:docMk/>
            <pc:sldMk cId="3453810659" sldId="282"/>
            <ac:spMk id="3" creationId="{246F817B-479A-4628-89DC-741C6ED544A2}"/>
          </ac:spMkLst>
        </pc:spChg>
      </pc:sldChg>
      <pc:sldChg chg="modSp add replId">
        <pc:chgData name="Martin Majer" userId="4775bef14b734dd4" providerId="Windows Live" clId="Web-{38B0FD74-F04A-4898-BA3D-E0AD8B241657}" dt="2021-03-01T14:12:33.949" v="370" actId="20577"/>
        <pc:sldMkLst>
          <pc:docMk/>
          <pc:sldMk cId="1643544656" sldId="283"/>
        </pc:sldMkLst>
        <pc:spChg chg="mod">
          <ac:chgData name="Martin Majer" userId="4775bef14b734dd4" providerId="Windows Live" clId="Web-{38B0FD74-F04A-4898-BA3D-E0AD8B241657}" dt="2021-03-01T14:12:33.949" v="370" actId="20577"/>
          <ac:spMkLst>
            <pc:docMk/>
            <pc:sldMk cId="1643544656" sldId="283"/>
            <ac:spMk id="3" creationId="{246F817B-479A-4628-89DC-741C6ED544A2}"/>
          </ac:spMkLst>
        </pc:spChg>
      </pc:sldChg>
      <pc:sldChg chg="addSp delSp modSp new mod setBg">
        <pc:chgData name="Martin Majer" userId="4775bef14b734dd4" providerId="Windows Live" clId="Web-{38B0FD74-F04A-4898-BA3D-E0AD8B241657}" dt="2021-03-01T14:20:38.505" v="519" actId="20577"/>
        <pc:sldMkLst>
          <pc:docMk/>
          <pc:sldMk cId="2336900112" sldId="284"/>
        </pc:sldMkLst>
        <pc:spChg chg="mod">
          <ac:chgData name="Martin Majer" userId="4775bef14b734dd4" providerId="Windows Live" clId="Web-{38B0FD74-F04A-4898-BA3D-E0AD8B241657}" dt="2021-03-01T14:19:39.754" v="505"/>
          <ac:spMkLst>
            <pc:docMk/>
            <pc:sldMk cId="2336900112" sldId="284"/>
            <ac:spMk id="2" creationId="{3A23C9C6-2C6C-4E13-9A48-86F9C8415A79}"/>
          </ac:spMkLst>
        </pc:spChg>
        <pc:spChg chg="del">
          <ac:chgData name="Martin Majer" userId="4775bef14b734dd4" providerId="Windows Live" clId="Web-{38B0FD74-F04A-4898-BA3D-E0AD8B241657}" dt="2021-03-01T14:14:07.764" v="395"/>
          <ac:spMkLst>
            <pc:docMk/>
            <pc:sldMk cId="2336900112" sldId="284"/>
            <ac:spMk id="3" creationId="{6F668A55-E152-4F89-8547-7C9E7CCCE851}"/>
          </ac:spMkLst>
        </pc:spChg>
        <pc:spChg chg="add mod">
          <ac:chgData name="Martin Majer" userId="4775bef14b734dd4" providerId="Windows Live" clId="Web-{38B0FD74-F04A-4898-BA3D-E0AD8B241657}" dt="2021-03-01T14:20:38.505" v="519" actId="20577"/>
          <ac:spMkLst>
            <pc:docMk/>
            <pc:sldMk cId="2336900112" sldId="284"/>
            <ac:spMk id="5" creationId="{0C16A584-9D53-42CB-9133-D7533CC26932}"/>
          </ac:spMkLst>
        </pc:spChg>
        <pc:spChg chg="add">
          <ac:chgData name="Martin Majer" userId="4775bef14b734dd4" providerId="Windows Live" clId="Web-{38B0FD74-F04A-4898-BA3D-E0AD8B241657}" dt="2021-03-01T14:19:39.754" v="505"/>
          <ac:spMkLst>
            <pc:docMk/>
            <pc:sldMk cId="2336900112" sldId="284"/>
            <ac:spMk id="10" creationId="{907EF6B7-1338-4443-8C46-6A318D952DFD}"/>
          </ac:spMkLst>
        </pc:spChg>
        <pc:spChg chg="add">
          <ac:chgData name="Martin Majer" userId="4775bef14b734dd4" providerId="Windows Live" clId="Web-{38B0FD74-F04A-4898-BA3D-E0AD8B241657}" dt="2021-03-01T14:19:39.754" v="505"/>
          <ac:spMkLst>
            <pc:docMk/>
            <pc:sldMk cId="2336900112" sldId="284"/>
            <ac:spMk id="12" creationId="{DAAE4CDD-124C-4DCF-9584-B6033B545DD5}"/>
          </ac:spMkLst>
        </pc:spChg>
        <pc:spChg chg="add">
          <ac:chgData name="Martin Majer" userId="4775bef14b734dd4" providerId="Windows Live" clId="Web-{38B0FD74-F04A-4898-BA3D-E0AD8B241657}" dt="2021-03-01T14:19:39.754" v="505"/>
          <ac:spMkLst>
            <pc:docMk/>
            <pc:sldMk cId="2336900112" sldId="284"/>
            <ac:spMk id="14" creationId="{081E4A58-353D-44AE-B2FC-2A74E2E400F7}"/>
          </ac:spMkLst>
        </pc:spChg>
      </pc:sldChg>
      <pc:sldChg chg="addSp delSp modSp add replId">
        <pc:chgData name="Martin Majer" userId="4775bef14b734dd4" providerId="Windows Live" clId="Web-{38B0FD74-F04A-4898-BA3D-E0AD8B241657}" dt="2021-03-01T14:15:14.859" v="418" actId="20577"/>
        <pc:sldMkLst>
          <pc:docMk/>
          <pc:sldMk cId="1954066870" sldId="285"/>
        </pc:sldMkLst>
        <pc:spChg chg="mod">
          <ac:chgData name="Martin Majer" userId="4775bef14b734dd4" providerId="Windows Live" clId="Web-{38B0FD74-F04A-4898-BA3D-E0AD8B241657}" dt="2021-03-01T14:15:14.859" v="418" actId="20577"/>
          <ac:spMkLst>
            <pc:docMk/>
            <pc:sldMk cId="1954066870" sldId="285"/>
            <ac:spMk id="2" creationId="{3A23C9C6-2C6C-4E13-9A48-86F9C8415A79}"/>
          </ac:spMkLst>
        </pc:spChg>
        <pc:spChg chg="del">
          <ac:chgData name="Martin Majer" userId="4775bef14b734dd4" providerId="Windows Live" clId="Web-{38B0FD74-F04A-4898-BA3D-E0AD8B241657}" dt="2021-03-01T14:13:19.778" v="379"/>
          <ac:spMkLst>
            <pc:docMk/>
            <pc:sldMk cId="1954066870" sldId="285"/>
            <ac:spMk id="3" creationId="{6F668A55-E152-4F89-8547-7C9E7CCCE851}"/>
          </ac:spMkLst>
        </pc:spChg>
        <pc:spChg chg="add mod">
          <ac:chgData name="Martin Majer" userId="4775bef14b734dd4" providerId="Windows Live" clId="Web-{38B0FD74-F04A-4898-BA3D-E0AD8B241657}" dt="2021-03-01T14:13:35.513" v="384" actId="20577"/>
          <ac:spMkLst>
            <pc:docMk/>
            <pc:sldMk cId="1954066870" sldId="285"/>
            <ac:spMk id="5" creationId="{E828D934-24A4-400B-A89C-423DED6C0DB6}"/>
          </ac:spMkLst>
        </pc:spChg>
        <pc:picChg chg="add mod">
          <ac:chgData name="Martin Majer" userId="4775bef14b734dd4" providerId="Windows Live" clId="Web-{38B0FD74-F04A-4898-BA3D-E0AD8B241657}" dt="2021-03-01T14:13:23.685" v="381" actId="1076"/>
          <ac:picMkLst>
            <pc:docMk/>
            <pc:sldMk cId="1954066870" sldId="285"/>
            <ac:picMk id="4" creationId="{3FDF3CA8-1D13-482E-9821-5F2A4C1C40F0}"/>
          </ac:picMkLst>
        </pc:picChg>
      </pc:sldChg>
    </pc:docChg>
  </pc:docChgLst>
  <pc:docChgLst>
    <pc:chgData name="Martin Majer" userId="4775bef14b734dd4" providerId="Windows Live" clId="Web-{25AEFF28-3356-47D9-A9FA-C793A35C1CB9}"/>
    <pc:docChg chg="modSld">
      <pc:chgData name="Martin Majer" userId="4775bef14b734dd4" providerId="Windows Live" clId="Web-{25AEFF28-3356-47D9-A9FA-C793A35C1CB9}" dt="2021-03-01T14:23:53.921" v="34" actId="20577"/>
      <pc:docMkLst>
        <pc:docMk/>
      </pc:docMkLst>
      <pc:sldChg chg="modSp">
        <pc:chgData name="Martin Majer" userId="4775bef14b734dd4" providerId="Windows Live" clId="Web-{25AEFF28-3356-47D9-A9FA-C793A35C1CB9}" dt="2021-03-01T14:23:53.921" v="34" actId="20577"/>
        <pc:sldMkLst>
          <pc:docMk/>
          <pc:sldMk cId="857619175" sldId="258"/>
        </pc:sldMkLst>
        <pc:spChg chg="mod">
          <ac:chgData name="Martin Majer" userId="4775bef14b734dd4" providerId="Windows Live" clId="Web-{25AEFF28-3356-47D9-A9FA-C793A35C1CB9}" dt="2021-03-01T14:23:53.921" v="34" actId="20577"/>
          <ac:spMkLst>
            <pc:docMk/>
            <pc:sldMk cId="857619175" sldId="258"/>
            <ac:spMk id="3" creationId="{F985E642-7074-40F3-964A-EDF3D5CFF6E2}"/>
          </ac:spMkLst>
        </pc:spChg>
      </pc:sldChg>
      <pc:sldChg chg="modSp">
        <pc:chgData name="Martin Majer" userId="4775bef14b734dd4" providerId="Windows Live" clId="Web-{25AEFF28-3356-47D9-A9FA-C793A35C1CB9}" dt="2021-03-01T14:23:08.967" v="5" actId="20577"/>
        <pc:sldMkLst>
          <pc:docMk/>
          <pc:sldMk cId="2812148268" sldId="271"/>
        </pc:sldMkLst>
        <pc:spChg chg="mod">
          <ac:chgData name="Martin Majer" userId="4775bef14b734dd4" providerId="Windows Live" clId="Web-{25AEFF28-3356-47D9-A9FA-C793A35C1CB9}" dt="2021-03-01T14:23:08.967" v="5" actId="20577"/>
          <ac:spMkLst>
            <pc:docMk/>
            <pc:sldMk cId="2812148268" sldId="271"/>
            <ac:spMk id="3" creationId="{4F5D317A-5B9F-4BD8-AFFB-91871582C8C9}"/>
          </ac:spMkLst>
        </pc:spChg>
      </pc:sldChg>
    </pc:docChg>
  </pc:docChgLst>
  <pc:docChgLst>
    <pc:chgData name="Martin Majer" userId="4775bef14b734dd4" providerId="Windows Live" clId="Web-{B99C253F-0BAF-4711-9D8A-4A0257A67BDC}"/>
    <pc:docChg chg="modSld">
      <pc:chgData name="Martin Majer" userId="4775bef14b734dd4" providerId="Windows Live" clId="Web-{B99C253F-0BAF-4711-9D8A-4A0257A67BDC}" dt="2021-03-29T14:00:03.358" v="9" actId="20577"/>
      <pc:docMkLst>
        <pc:docMk/>
      </pc:docMkLst>
      <pc:sldChg chg="modSp">
        <pc:chgData name="Martin Majer" userId="4775bef14b734dd4" providerId="Windows Live" clId="Web-{B99C253F-0BAF-4711-9D8A-4A0257A67BDC}" dt="2021-03-29T13:51:24.798" v="0" actId="1076"/>
        <pc:sldMkLst>
          <pc:docMk/>
          <pc:sldMk cId="2531264780" sldId="259"/>
        </pc:sldMkLst>
        <pc:spChg chg="mod">
          <ac:chgData name="Martin Majer" userId="4775bef14b734dd4" providerId="Windows Live" clId="Web-{B99C253F-0BAF-4711-9D8A-4A0257A67BDC}" dt="2021-03-29T13:51:24.798" v="0" actId="1076"/>
          <ac:spMkLst>
            <pc:docMk/>
            <pc:sldMk cId="2531264780" sldId="259"/>
            <ac:spMk id="3" creationId="{3A3DA0A8-E797-4E43-BD04-7149703110A2}"/>
          </ac:spMkLst>
        </pc:spChg>
      </pc:sldChg>
      <pc:sldChg chg="addSp delSp modSp">
        <pc:chgData name="Martin Majer" userId="4775bef14b734dd4" providerId="Windows Live" clId="Web-{B99C253F-0BAF-4711-9D8A-4A0257A67BDC}" dt="2021-03-29T13:59:13.482" v="3"/>
        <pc:sldMkLst>
          <pc:docMk/>
          <pc:sldMk cId="3749738369" sldId="274"/>
        </pc:sldMkLst>
        <pc:spChg chg="add del mod">
          <ac:chgData name="Martin Majer" userId="4775bef14b734dd4" providerId="Windows Live" clId="Web-{B99C253F-0BAF-4711-9D8A-4A0257A67BDC}" dt="2021-03-29T13:59:13.482" v="3"/>
          <ac:spMkLst>
            <pc:docMk/>
            <pc:sldMk cId="3749738369" sldId="274"/>
            <ac:spMk id="3" creationId="{61BC18CD-E98B-40B6-9FD3-4BBC9F3AB55A}"/>
          </ac:spMkLst>
        </pc:spChg>
        <pc:picChg chg="del">
          <ac:chgData name="Martin Majer" userId="4775bef14b734dd4" providerId="Windows Live" clId="Web-{B99C253F-0BAF-4711-9D8A-4A0257A67BDC}" dt="2021-03-29T13:52:38.831" v="1"/>
          <ac:picMkLst>
            <pc:docMk/>
            <pc:sldMk cId="3749738369" sldId="274"/>
            <ac:picMk id="4" creationId="{8902C37E-C047-4404-A6E5-2015BB715581}"/>
          </ac:picMkLst>
        </pc:picChg>
        <pc:picChg chg="add mod ord">
          <ac:chgData name="Martin Majer" userId="4775bef14b734dd4" providerId="Windows Live" clId="Web-{B99C253F-0BAF-4711-9D8A-4A0257A67BDC}" dt="2021-03-29T13:59:13.482" v="3"/>
          <ac:picMkLst>
            <pc:docMk/>
            <pc:sldMk cId="3749738369" sldId="274"/>
            <ac:picMk id="5" creationId="{43AEBD5E-DD69-4C8F-9707-3313FAF86602}"/>
          </ac:picMkLst>
        </pc:picChg>
      </pc:sldChg>
      <pc:sldChg chg="addSp delSp modSp">
        <pc:chgData name="Martin Majer" userId="4775bef14b734dd4" providerId="Windows Live" clId="Web-{B99C253F-0BAF-4711-9D8A-4A0257A67BDC}" dt="2021-03-29T13:59:15.701" v="4"/>
        <pc:sldMkLst>
          <pc:docMk/>
          <pc:sldMk cId="142813214" sldId="277"/>
        </pc:sldMkLst>
        <pc:spChg chg="add del mod">
          <ac:chgData name="Martin Majer" userId="4775bef14b734dd4" providerId="Windows Live" clId="Web-{B99C253F-0BAF-4711-9D8A-4A0257A67BDC}" dt="2021-03-29T13:59:15.701" v="4"/>
          <ac:spMkLst>
            <pc:docMk/>
            <pc:sldMk cId="142813214" sldId="277"/>
            <ac:spMk id="5" creationId="{72AAD449-923F-40B0-B08C-C4D212A8A1E6}"/>
          </ac:spMkLst>
        </pc:spChg>
        <pc:picChg chg="del">
          <ac:chgData name="Martin Majer" userId="4775bef14b734dd4" providerId="Windows Live" clId="Web-{B99C253F-0BAF-4711-9D8A-4A0257A67BDC}" dt="2021-03-29T13:52:39.831" v="2"/>
          <ac:picMkLst>
            <pc:docMk/>
            <pc:sldMk cId="142813214" sldId="277"/>
            <ac:picMk id="4" creationId="{8902C37E-C047-4404-A6E5-2015BB715581}"/>
          </ac:picMkLst>
        </pc:picChg>
        <pc:picChg chg="add mod ord">
          <ac:chgData name="Martin Majer" userId="4775bef14b734dd4" providerId="Windows Live" clId="Web-{B99C253F-0BAF-4711-9D8A-4A0257A67BDC}" dt="2021-03-29T13:59:15.701" v="4"/>
          <ac:picMkLst>
            <pc:docMk/>
            <pc:sldMk cId="142813214" sldId="277"/>
            <ac:picMk id="6" creationId="{F58A51A3-147A-4E64-B3B4-D54D470C1D52}"/>
          </ac:picMkLst>
        </pc:picChg>
      </pc:sldChg>
      <pc:sldChg chg="modSp">
        <pc:chgData name="Martin Majer" userId="4775bef14b734dd4" providerId="Windows Live" clId="Web-{B99C253F-0BAF-4711-9D8A-4A0257A67BDC}" dt="2021-03-29T13:59:31.217" v="5" actId="20577"/>
        <pc:sldMkLst>
          <pc:docMk/>
          <pc:sldMk cId="1785676911" sldId="279"/>
        </pc:sldMkLst>
        <pc:spChg chg="mod">
          <ac:chgData name="Martin Majer" userId="4775bef14b734dd4" providerId="Windows Live" clId="Web-{B99C253F-0BAF-4711-9D8A-4A0257A67BDC}" dt="2021-03-29T13:59:31.217" v="5" actId="20577"/>
          <ac:spMkLst>
            <pc:docMk/>
            <pc:sldMk cId="1785676911" sldId="279"/>
            <ac:spMk id="3" creationId="{5EAFE1CE-5995-46A6-BCC0-9AD59D02BA18}"/>
          </ac:spMkLst>
        </pc:spChg>
      </pc:sldChg>
      <pc:sldChg chg="modSp">
        <pc:chgData name="Martin Majer" userId="4775bef14b734dd4" providerId="Windows Live" clId="Web-{B99C253F-0BAF-4711-9D8A-4A0257A67BDC}" dt="2021-03-29T13:59:43.686" v="7" actId="20577"/>
        <pc:sldMkLst>
          <pc:docMk/>
          <pc:sldMk cId="2993405374" sldId="280"/>
        </pc:sldMkLst>
        <pc:spChg chg="mod">
          <ac:chgData name="Martin Majer" userId="4775bef14b734dd4" providerId="Windows Live" clId="Web-{B99C253F-0BAF-4711-9D8A-4A0257A67BDC}" dt="2021-03-29T13:59:43.686" v="7" actId="20577"/>
          <ac:spMkLst>
            <pc:docMk/>
            <pc:sldMk cId="2993405374" sldId="280"/>
            <ac:spMk id="2" creationId="{7137705E-DA5B-4374-A955-EFDFCC7D05F2}"/>
          </ac:spMkLst>
        </pc:spChg>
      </pc:sldChg>
      <pc:sldChg chg="modSp">
        <pc:chgData name="Martin Majer" userId="4775bef14b734dd4" providerId="Windows Live" clId="Web-{B99C253F-0BAF-4711-9D8A-4A0257A67BDC}" dt="2021-03-29T13:59:35.389" v="6" actId="20577"/>
        <pc:sldMkLst>
          <pc:docMk/>
          <pc:sldMk cId="2615304456" sldId="281"/>
        </pc:sldMkLst>
        <pc:spChg chg="mod">
          <ac:chgData name="Martin Majer" userId="4775bef14b734dd4" providerId="Windows Live" clId="Web-{B99C253F-0BAF-4711-9D8A-4A0257A67BDC}" dt="2021-03-29T13:59:35.389" v="6" actId="20577"/>
          <ac:spMkLst>
            <pc:docMk/>
            <pc:sldMk cId="2615304456" sldId="281"/>
            <ac:spMk id="3" creationId="{5EAFE1CE-5995-46A6-BCC0-9AD59D02BA18}"/>
          </ac:spMkLst>
        </pc:spChg>
      </pc:sldChg>
      <pc:sldChg chg="modSp">
        <pc:chgData name="Martin Majer" userId="4775bef14b734dd4" providerId="Windows Live" clId="Web-{B99C253F-0BAF-4711-9D8A-4A0257A67BDC}" dt="2021-03-29T13:59:57.124" v="8" actId="20577"/>
        <pc:sldMkLst>
          <pc:docMk/>
          <pc:sldMk cId="1643544656" sldId="283"/>
        </pc:sldMkLst>
        <pc:spChg chg="mod">
          <ac:chgData name="Martin Majer" userId="4775bef14b734dd4" providerId="Windows Live" clId="Web-{B99C253F-0BAF-4711-9D8A-4A0257A67BDC}" dt="2021-03-29T13:59:57.124" v="8" actId="20577"/>
          <ac:spMkLst>
            <pc:docMk/>
            <pc:sldMk cId="1643544656" sldId="283"/>
            <ac:spMk id="3" creationId="{246F817B-479A-4628-89DC-741C6ED544A2}"/>
          </ac:spMkLst>
        </pc:spChg>
      </pc:sldChg>
      <pc:sldChg chg="modSp">
        <pc:chgData name="Martin Majer" userId="4775bef14b734dd4" providerId="Windows Live" clId="Web-{B99C253F-0BAF-4711-9D8A-4A0257A67BDC}" dt="2021-03-29T14:00:03.358" v="9" actId="20577"/>
        <pc:sldMkLst>
          <pc:docMk/>
          <pc:sldMk cId="2336900112" sldId="284"/>
        </pc:sldMkLst>
        <pc:spChg chg="mod">
          <ac:chgData name="Martin Majer" userId="4775bef14b734dd4" providerId="Windows Live" clId="Web-{B99C253F-0BAF-4711-9D8A-4A0257A67BDC}" dt="2021-03-29T14:00:03.358" v="9" actId="20577"/>
          <ac:spMkLst>
            <pc:docMk/>
            <pc:sldMk cId="2336900112" sldId="284"/>
            <ac:spMk id="5" creationId="{0C16A584-9D53-42CB-9133-D7533CC2693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1BF028-B015-490E-8134-B7B84771A792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A947663-14F1-48EF-B46A-2553E4BD029F}">
      <dgm:prSet/>
      <dgm:spPr/>
      <dgm:t>
        <a:bodyPr/>
        <a:lstStyle/>
        <a:p>
          <a:r>
            <a:rPr lang="cs-CZ"/>
            <a:t>Integer</a:t>
          </a:r>
          <a:endParaRPr lang="en-US"/>
        </a:p>
      </dgm:t>
    </dgm:pt>
    <dgm:pt modelId="{E4035BE0-8FFB-4271-9DE4-445EAF5EF649}" type="parTrans" cxnId="{537246E9-8AE9-469E-A59E-9E528E804D29}">
      <dgm:prSet/>
      <dgm:spPr/>
      <dgm:t>
        <a:bodyPr/>
        <a:lstStyle/>
        <a:p>
          <a:endParaRPr lang="en-US"/>
        </a:p>
      </dgm:t>
    </dgm:pt>
    <dgm:pt modelId="{C14C2F86-5102-4CE5-966F-63B9E2A055E5}" type="sibTrans" cxnId="{537246E9-8AE9-469E-A59E-9E528E804D29}">
      <dgm:prSet/>
      <dgm:spPr/>
      <dgm:t>
        <a:bodyPr/>
        <a:lstStyle/>
        <a:p>
          <a:endParaRPr lang="en-US"/>
        </a:p>
      </dgm:t>
    </dgm:pt>
    <dgm:pt modelId="{170CF154-7EC4-441A-B87F-0E72904152D8}">
      <dgm:prSet/>
      <dgm:spPr/>
      <dgm:t>
        <a:bodyPr/>
        <a:lstStyle/>
        <a:p>
          <a:r>
            <a:rPr lang="cs-CZ"/>
            <a:t>Float</a:t>
          </a:r>
          <a:endParaRPr lang="en-US"/>
        </a:p>
      </dgm:t>
    </dgm:pt>
    <dgm:pt modelId="{5E4B918E-2E1A-484B-808A-E1B2C2FA1B1E}" type="parTrans" cxnId="{F9AECB7C-6C7E-404A-98D9-1CEB99C7F46B}">
      <dgm:prSet/>
      <dgm:spPr/>
      <dgm:t>
        <a:bodyPr/>
        <a:lstStyle/>
        <a:p>
          <a:endParaRPr lang="en-US"/>
        </a:p>
      </dgm:t>
    </dgm:pt>
    <dgm:pt modelId="{8465A1A2-E14C-499F-88FD-1AA902DC927F}" type="sibTrans" cxnId="{F9AECB7C-6C7E-404A-98D9-1CEB99C7F46B}">
      <dgm:prSet/>
      <dgm:spPr/>
      <dgm:t>
        <a:bodyPr/>
        <a:lstStyle/>
        <a:p>
          <a:endParaRPr lang="en-US"/>
        </a:p>
      </dgm:t>
    </dgm:pt>
    <dgm:pt modelId="{3A1C4BAF-11AD-41A7-8314-CCFAA66319A9}">
      <dgm:prSet/>
      <dgm:spPr/>
      <dgm:t>
        <a:bodyPr/>
        <a:lstStyle/>
        <a:p>
          <a:r>
            <a:rPr lang="cs-CZ"/>
            <a:t>Boolean</a:t>
          </a:r>
          <a:endParaRPr lang="en-US"/>
        </a:p>
      </dgm:t>
    </dgm:pt>
    <dgm:pt modelId="{5EA45481-8D96-4474-BC60-C0B415788AE0}" type="parTrans" cxnId="{2A388612-B760-4AB0-878E-5F1C882BFE12}">
      <dgm:prSet/>
      <dgm:spPr/>
      <dgm:t>
        <a:bodyPr/>
        <a:lstStyle/>
        <a:p>
          <a:endParaRPr lang="en-US"/>
        </a:p>
      </dgm:t>
    </dgm:pt>
    <dgm:pt modelId="{E45B37A4-78A3-4C61-9135-C6C8E98C35C3}" type="sibTrans" cxnId="{2A388612-B760-4AB0-878E-5F1C882BFE12}">
      <dgm:prSet/>
      <dgm:spPr/>
      <dgm:t>
        <a:bodyPr/>
        <a:lstStyle/>
        <a:p>
          <a:endParaRPr lang="en-US"/>
        </a:p>
      </dgm:t>
    </dgm:pt>
    <dgm:pt modelId="{4334A0FD-1272-4FDF-9875-21FBAA74FEE9}">
      <dgm:prSet/>
      <dgm:spPr/>
      <dgm:t>
        <a:bodyPr/>
        <a:lstStyle/>
        <a:p>
          <a:r>
            <a:rPr lang="cs-CZ"/>
            <a:t>Array</a:t>
          </a:r>
          <a:endParaRPr lang="en-US"/>
        </a:p>
      </dgm:t>
    </dgm:pt>
    <dgm:pt modelId="{121E7D33-B5CD-486B-A469-06A2A0949DA9}" type="parTrans" cxnId="{ED353488-ABF5-4522-9705-5D8569DB104A}">
      <dgm:prSet/>
      <dgm:spPr/>
      <dgm:t>
        <a:bodyPr/>
        <a:lstStyle/>
        <a:p>
          <a:endParaRPr lang="en-US"/>
        </a:p>
      </dgm:t>
    </dgm:pt>
    <dgm:pt modelId="{1F6079EA-9DD7-4491-8AF6-39A6C4E3C852}" type="sibTrans" cxnId="{ED353488-ABF5-4522-9705-5D8569DB104A}">
      <dgm:prSet/>
      <dgm:spPr/>
      <dgm:t>
        <a:bodyPr/>
        <a:lstStyle/>
        <a:p>
          <a:endParaRPr lang="en-US"/>
        </a:p>
      </dgm:t>
    </dgm:pt>
    <dgm:pt modelId="{95F2162E-450E-4C20-9784-9F67E3935033}" type="pres">
      <dgm:prSet presAssocID="{CF1BF028-B015-490E-8134-B7B84771A792}" presName="matrix" presStyleCnt="0">
        <dgm:presLayoutVars>
          <dgm:chMax val="1"/>
          <dgm:dir/>
          <dgm:resizeHandles val="exact"/>
        </dgm:presLayoutVars>
      </dgm:prSet>
      <dgm:spPr/>
    </dgm:pt>
    <dgm:pt modelId="{0BE5A701-D064-4AB7-B709-DCEA5F52C4A6}" type="pres">
      <dgm:prSet presAssocID="{CF1BF028-B015-490E-8134-B7B84771A792}" presName="diamond" presStyleLbl="bgShp" presStyleIdx="0" presStyleCnt="1"/>
      <dgm:spPr/>
    </dgm:pt>
    <dgm:pt modelId="{91C8B3BE-DB65-4714-B99D-F382A4F60E05}" type="pres">
      <dgm:prSet presAssocID="{CF1BF028-B015-490E-8134-B7B84771A792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23948B3-EDE8-498F-A8B1-469345302B33}" type="pres">
      <dgm:prSet presAssocID="{CF1BF028-B015-490E-8134-B7B84771A792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33CDF6A-E0D2-45EE-9644-6D90D9264DD6}" type="pres">
      <dgm:prSet presAssocID="{CF1BF028-B015-490E-8134-B7B84771A792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8D0E614-2F24-416E-934E-0DA7121AC550}" type="pres">
      <dgm:prSet presAssocID="{CF1BF028-B015-490E-8134-B7B84771A792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A106A07-0C1D-450B-870D-576AC833041E}" type="presOf" srcId="{CF1BF028-B015-490E-8134-B7B84771A792}" destId="{95F2162E-450E-4C20-9784-9F67E3935033}" srcOrd="0" destOrd="0" presId="urn:microsoft.com/office/officeart/2005/8/layout/matrix3"/>
    <dgm:cxn modelId="{2A388612-B760-4AB0-878E-5F1C882BFE12}" srcId="{CF1BF028-B015-490E-8134-B7B84771A792}" destId="{3A1C4BAF-11AD-41A7-8314-CCFAA66319A9}" srcOrd="2" destOrd="0" parTransId="{5EA45481-8D96-4474-BC60-C0B415788AE0}" sibTransId="{E45B37A4-78A3-4C61-9135-C6C8E98C35C3}"/>
    <dgm:cxn modelId="{3B069025-8F26-4646-9C3D-695FB246716E}" type="presOf" srcId="{3A1C4BAF-11AD-41A7-8314-CCFAA66319A9}" destId="{D33CDF6A-E0D2-45EE-9644-6D90D9264DD6}" srcOrd="0" destOrd="0" presId="urn:microsoft.com/office/officeart/2005/8/layout/matrix3"/>
    <dgm:cxn modelId="{6682003D-AAC5-43DC-A3EE-559561726385}" type="presOf" srcId="{170CF154-7EC4-441A-B87F-0E72904152D8}" destId="{623948B3-EDE8-498F-A8B1-469345302B33}" srcOrd="0" destOrd="0" presId="urn:microsoft.com/office/officeart/2005/8/layout/matrix3"/>
    <dgm:cxn modelId="{85EF424C-A572-4B48-B9AD-8620BE095E3D}" type="presOf" srcId="{4334A0FD-1272-4FDF-9875-21FBAA74FEE9}" destId="{98D0E614-2F24-416E-934E-0DA7121AC550}" srcOrd="0" destOrd="0" presId="urn:microsoft.com/office/officeart/2005/8/layout/matrix3"/>
    <dgm:cxn modelId="{F9AECB7C-6C7E-404A-98D9-1CEB99C7F46B}" srcId="{CF1BF028-B015-490E-8134-B7B84771A792}" destId="{170CF154-7EC4-441A-B87F-0E72904152D8}" srcOrd="1" destOrd="0" parTransId="{5E4B918E-2E1A-484B-808A-E1B2C2FA1B1E}" sibTransId="{8465A1A2-E14C-499F-88FD-1AA902DC927F}"/>
    <dgm:cxn modelId="{ED353488-ABF5-4522-9705-5D8569DB104A}" srcId="{CF1BF028-B015-490E-8134-B7B84771A792}" destId="{4334A0FD-1272-4FDF-9875-21FBAA74FEE9}" srcOrd="3" destOrd="0" parTransId="{121E7D33-B5CD-486B-A469-06A2A0949DA9}" sibTransId="{1F6079EA-9DD7-4491-8AF6-39A6C4E3C852}"/>
    <dgm:cxn modelId="{224AB3A2-3E7B-4128-A921-C998F2E3BA44}" type="presOf" srcId="{EA947663-14F1-48EF-B46A-2553E4BD029F}" destId="{91C8B3BE-DB65-4714-B99D-F382A4F60E05}" srcOrd="0" destOrd="0" presId="urn:microsoft.com/office/officeart/2005/8/layout/matrix3"/>
    <dgm:cxn modelId="{537246E9-8AE9-469E-A59E-9E528E804D29}" srcId="{CF1BF028-B015-490E-8134-B7B84771A792}" destId="{EA947663-14F1-48EF-B46A-2553E4BD029F}" srcOrd="0" destOrd="0" parTransId="{E4035BE0-8FFB-4271-9DE4-445EAF5EF649}" sibTransId="{C14C2F86-5102-4CE5-966F-63B9E2A055E5}"/>
    <dgm:cxn modelId="{EBAF4619-D5A7-4BEA-B5E7-9662BF1C047A}" type="presParOf" srcId="{95F2162E-450E-4C20-9784-9F67E3935033}" destId="{0BE5A701-D064-4AB7-B709-DCEA5F52C4A6}" srcOrd="0" destOrd="0" presId="urn:microsoft.com/office/officeart/2005/8/layout/matrix3"/>
    <dgm:cxn modelId="{3FD79238-D0F7-4793-B640-95F3768EE1CE}" type="presParOf" srcId="{95F2162E-450E-4C20-9784-9F67E3935033}" destId="{91C8B3BE-DB65-4714-B99D-F382A4F60E05}" srcOrd="1" destOrd="0" presId="urn:microsoft.com/office/officeart/2005/8/layout/matrix3"/>
    <dgm:cxn modelId="{15068614-2E12-4F01-A1D6-59F79E5C0278}" type="presParOf" srcId="{95F2162E-450E-4C20-9784-9F67E3935033}" destId="{623948B3-EDE8-498F-A8B1-469345302B33}" srcOrd="2" destOrd="0" presId="urn:microsoft.com/office/officeart/2005/8/layout/matrix3"/>
    <dgm:cxn modelId="{4ED8382F-27DF-4B24-A5AC-24B54789B00D}" type="presParOf" srcId="{95F2162E-450E-4C20-9784-9F67E3935033}" destId="{D33CDF6A-E0D2-45EE-9644-6D90D9264DD6}" srcOrd="3" destOrd="0" presId="urn:microsoft.com/office/officeart/2005/8/layout/matrix3"/>
    <dgm:cxn modelId="{ACB8F704-2B64-49EE-85E5-3C24CAFEBDC6}" type="presParOf" srcId="{95F2162E-450E-4C20-9784-9F67E3935033}" destId="{98D0E614-2F24-416E-934E-0DA7121AC55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5A701-D064-4AB7-B709-DCEA5F52C4A6}">
      <dsp:nvSpPr>
        <dsp:cNvPr id="0" name=""/>
        <dsp:cNvSpPr/>
      </dsp:nvSpPr>
      <dsp:spPr>
        <a:xfrm>
          <a:off x="585420" y="0"/>
          <a:ext cx="5564602" cy="556460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8B3BE-DB65-4714-B99D-F382A4F60E05}">
      <dsp:nvSpPr>
        <dsp:cNvPr id="0" name=""/>
        <dsp:cNvSpPr/>
      </dsp:nvSpPr>
      <dsp:spPr>
        <a:xfrm>
          <a:off x="1114057" y="528637"/>
          <a:ext cx="2170194" cy="21701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/>
            <a:t>Integer</a:t>
          </a:r>
          <a:endParaRPr lang="en-US" sz="3500" kern="1200"/>
        </a:p>
      </dsp:txBody>
      <dsp:txXfrm>
        <a:off x="1219997" y="634577"/>
        <a:ext cx="1958314" cy="1958314"/>
      </dsp:txXfrm>
    </dsp:sp>
    <dsp:sp modelId="{623948B3-EDE8-498F-A8B1-469345302B33}">
      <dsp:nvSpPr>
        <dsp:cNvPr id="0" name=""/>
        <dsp:cNvSpPr/>
      </dsp:nvSpPr>
      <dsp:spPr>
        <a:xfrm>
          <a:off x="3451190" y="528637"/>
          <a:ext cx="2170194" cy="21701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/>
            <a:t>Float</a:t>
          </a:r>
          <a:endParaRPr lang="en-US" sz="3500" kern="1200"/>
        </a:p>
      </dsp:txBody>
      <dsp:txXfrm>
        <a:off x="3557130" y="634577"/>
        <a:ext cx="1958314" cy="1958314"/>
      </dsp:txXfrm>
    </dsp:sp>
    <dsp:sp modelId="{D33CDF6A-E0D2-45EE-9644-6D90D9264DD6}">
      <dsp:nvSpPr>
        <dsp:cNvPr id="0" name=""/>
        <dsp:cNvSpPr/>
      </dsp:nvSpPr>
      <dsp:spPr>
        <a:xfrm>
          <a:off x="1114057" y="2865770"/>
          <a:ext cx="2170194" cy="21701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/>
            <a:t>Boolean</a:t>
          </a:r>
          <a:endParaRPr lang="en-US" sz="3500" kern="1200"/>
        </a:p>
      </dsp:txBody>
      <dsp:txXfrm>
        <a:off x="1219997" y="2971710"/>
        <a:ext cx="1958314" cy="1958314"/>
      </dsp:txXfrm>
    </dsp:sp>
    <dsp:sp modelId="{98D0E614-2F24-416E-934E-0DA7121AC550}">
      <dsp:nvSpPr>
        <dsp:cNvPr id="0" name=""/>
        <dsp:cNvSpPr/>
      </dsp:nvSpPr>
      <dsp:spPr>
        <a:xfrm>
          <a:off x="3451190" y="2865770"/>
          <a:ext cx="2170194" cy="21701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/>
            <a:t>Array</a:t>
          </a:r>
          <a:endParaRPr lang="en-US" sz="3500" kern="1200"/>
        </a:p>
      </dsp:txBody>
      <dsp:txXfrm>
        <a:off x="3557130" y="2971710"/>
        <a:ext cx="1958314" cy="1958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33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66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53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271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608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4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301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20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9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80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90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ld.spsemoh.cz/vyuka/algor/vyvdiag.htm" TargetMode="External"/><Relationship Id="rId2" Type="http://schemas.openxmlformats.org/officeDocument/2006/relationships/hyperlink" Target="http://bunney.eu/basic/stranky/page14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xybernetics.com/techtalk/SortingAlgorithmsExplained/SortingAlgorithmsExplained.html" TargetMode="External"/><Relationship Id="rId5" Type="http://schemas.openxmlformats.org/officeDocument/2006/relationships/hyperlink" Target="https://www.algoritmy.net/article/75/Porovnani-algoritmu" TargetMode="External"/><Relationship Id="rId4" Type="http://schemas.openxmlformats.org/officeDocument/2006/relationships/hyperlink" Target="http://www.ivt.mzf.cz/seminar/17-prikazy-cykl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9AFC454B-A080-4D23-B177-6D5356C6E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6984" y="1213098"/>
            <a:ext cx="8480968" cy="2751086"/>
          </a:xfrm>
        </p:spPr>
        <p:txBody>
          <a:bodyPr>
            <a:normAutofit/>
          </a:bodyPr>
          <a:lstStyle/>
          <a:p>
            <a:pPr algn="r"/>
            <a:r>
              <a:rPr lang="cs-CZ" dirty="0">
                <a:cs typeface="Calibri Light"/>
              </a:rPr>
              <a:t>Algoritmizace - shrnutí</a:t>
            </a:r>
            <a:endParaRPr lang="cs-CZ" dirty="0">
              <a:cs typeface="Aharon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cs-CZ" dirty="0">
                <a:cs typeface="Calibri"/>
              </a:rPr>
              <a:t>Bc. Martin Majer</a:t>
            </a:r>
            <a:endParaRPr lang="cs-CZ" dirty="0"/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1A979-71CD-4EDC-A988-97E974BA9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Liberation Serif"/>
                <a:ea typeface="+mj-lt"/>
                <a:cs typeface="+mj-lt"/>
              </a:rPr>
              <a:t>Definice</a:t>
            </a:r>
            <a:r>
              <a:rPr lang="en-US">
                <a:latin typeface="Liberation Serif"/>
                <a:ea typeface="+mj-lt"/>
                <a:cs typeface="+mj-lt"/>
              </a:rPr>
              <a:t> </a:t>
            </a:r>
            <a:r>
              <a:rPr lang="en-US" err="1">
                <a:latin typeface="Liberation Serif"/>
                <a:ea typeface="+mj-lt"/>
                <a:cs typeface="+mj-lt"/>
              </a:rPr>
              <a:t>algoritmu</a:t>
            </a:r>
            <a:endParaRPr lang="cs-CZ" err="1">
              <a:latin typeface="Liberation Serif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3DA0A8-E797-4E43-BD04-714970311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752" y="3016797"/>
            <a:ext cx="10515600" cy="38597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Liberation Serif"/>
              </a:rPr>
              <a:t>Jak </a:t>
            </a:r>
            <a:r>
              <a:rPr lang="en-US" dirty="0" err="1">
                <a:latin typeface="Liberation Serif"/>
              </a:rPr>
              <a:t>byste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definovali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pojem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algoritmus</a:t>
            </a:r>
            <a:r>
              <a:rPr lang="en-US" dirty="0">
                <a:latin typeface="Liberation Serif"/>
              </a:rPr>
              <a:t>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126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1A979-71CD-4EDC-A988-97E974BA9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Liberation Serif"/>
                <a:ea typeface="+mj-lt"/>
                <a:cs typeface="+mj-lt"/>
              </a:rPr>
              <a:t>Definice</a:t>
            </a:r>
            <a:r>
              <a:rPr lang="en-US">
                <a:latin typeface="Liberation Serif"/>
                <a:ea typeface="+mj-lt"/>
                <a:cs typeface="+mj-lt"/>
              </a:rPr>
              <a:t> </a:t>
            </a:r>
            <a:r>
              <a:rPr lang="en-US" err="1">
                <a:latin typeface="Liberation Serif"/>
                <a:ea typeface="+mj-lt"/>
                <a:cs typeface="+mj-lt"/>
              </a:rPr>
              <a:t>algoritmu</a:t>
            </a:r>
            <a:endParaRPr lang="cs-CZ" err="1">
              <a:latin typeface="Liberation Serif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3DA0A8-E797-4E43-BD04-714970311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752" y="3016797"/>
            <a:ext cx="10515600" cy="38597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latin typeface="Liberation Serif"/>
              </a:rPr>
              <a:t>Algoritmus</a:t>
            </a:r>
            <a:r>
              <a:rPr lang="en-US">
                <a:latin typeface="Liberation Serif"/>
              </a:rPr>
              <a:t> je </a:t>
            </a:r>
            <a:r>
              <a:rPr lang="en-US" err="1">
                <a:latin typeface="Liberation Serif"/>
              </a:rPr>
              <a:t>posloupnost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operací</a:t>
            </a:r>
            <a:r>
              <a:rPr lang="en-US">
                <a:latin typeface="Liberation Serif"/>
              </a:rPr>
              <a:t>, </a:t>
            </a:r>
            <a:r>
              <a:rPr lang="en-US" err="1">
                <a:latin typeface="Liberation Serif"/>
              </a:rPr>
              <a:t>které</a:t>
            </a:r>
            <a:r>
              <a:rPr lang="en-US">
                <a:latin typeface="Liberation Serif"/>
              </a:rPr>
              <a:t> v </a:t>
            </a:r>
            <a:r>
              <a:rPr lang="en-US" err="1">
                <a:latin typeface="Liberation Serif"/>
              </a:rPr>
              <a:t>konečném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počtu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kroků</a:t>
            </a:r>
            <a:r>
              <a:rPr lang="en-US">
                <a:latin typeface="Liberation Serif"/>
              </a:rPr>
              <a:t> pro </a:t>
            </a:r>
            <a:r>
              <a:rPr lang="en-US" err="1">
                <a:latin typeface="Liberation Serif"/>
              </a:rPr>
              <a:t>přípustná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vstupní</a:t>
            </a:r>
            <a:r>
              <a:rPr lang="en-US">
                <a:latin typeface="Liberation Serif"/>
              </a:rPr>
              <a:t> data, </a:t>
            </a:r>
            <a:r>
              <a:rPr lang="en-US" err="1">
                <a:latin typeface="Liberation Serif"/>
              </a:rPr>
              <a:t>které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vedou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ke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správným</a:t>
            </a:r>
            <a:r>
              <a:rPr lang="en-US">
                <a:latin typeface="Liberation Serif"/>
              </a:rPr>
              <a:t> </a:t>
            </a:r>
            <a:r>
              <a:rPr lang="en-US" err="1">
                <a:latin typeface="Liberation Serif"/>
              </a:rPr>
              <a:t>výsledkům</a:t>
            </a:r>
            <a:r>
              <a:rPr lang="en-US">
                <a:latin typeface="Liberation Serif"/>
              </a:rPr>
              <a:t>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800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C80203-D985-4253-8AA4-57BF9F27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  <a:cs typeface="Aharoni"/>
              </a:rPr>
              <a:t>Vlastnosti algoritmů</a:t>
            </a:r>
            <a:endParaRPr lang="cs-CZ">
              <a:latin typeface="Liberation Serif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85E642-7074-40F3-964A-EDF3D5CFF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>
                <a:latin typeface="Liberation Serif"/>
              </a:rPr>
              <a:t>Konečnost</a:t>
            </a:r>
            <a:endParaRPr lang="cs-CZ" dirty="0" err="1"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en-US" dirty="0" err="1">
                <a:latin typeface="Liberation Serif"/>
              </a:rPr>
              <a:t>Determinovanost</a:t>
            </a:r>
            <a:endParaRPr lang="cs-CZ" dirty="0" err="1"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en-US" dirty="0" err="1">
                <a:latin typeface="Liberation Serif"/>
              </a:rPr>
              <a:t>Obecnost</a:t>
            </a:r>
            <a:r>
              <a:rPr lang="en-US" dirty="0">
                <a:latin typeface="Liberation Serif"/>
              </a:rPr>
              <a:t>, </a:t>
            </a:r>
            <a:r>
              <a:rPr lang="en-US" dirty="0" err="1">
                <a:latin typeface="Liberation Serif"/>
              </a:rPr>
              <a:t>hromadnost</a:t>
            </a:r>
            <a:endParaRPr lang="cs-CZ" dirty="0" err="1"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en-US" dirty="0" err="1">
                <a:latin typeface="Liberation Serif"/>
              </a:rPr>
              <a:t>Resultativnost</a:t>
            </a:r>
            <a:endParaRPr lang="cs-CZ" dirty="0" err="1">
              <a:latin typeface="Avenir Next LT Pro"/>
            </a:endParaRPr>
          </a:p>
          <a:p>
            <a:pPr marL="514350" indent="-514350">
              <a:buAutoNum type="arabicPeriod"/>
            </a:pPr>
            <a:r>
              <a:rPr lang="en-US" dirty="0" err="1">
                <a:latin typeface="Liberation Serif"/>
              </a:rPr>
              <a:t>Elementárnost</a:t>
            </a:r>
            <a:r>
              <a:rPr lang="en-US" dirty="0">
                <a:latin typeface="Liberation Serif"/>
              </a:rPr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761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C80203-D985-4253-8AA4-57BF9F27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  <a:cs typeface="Aharoni"/>
              </a:rPr>
              <a:t>Vlastnosti algoritmů</a:t>
            </a:r>
            <a:endParaRPr lang="cs-CZ">
              <a:latin typeface="Liberation Serif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85E642-7074-40F3-964A-EDF3D5CFF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Liberation Serif"/>
              </a:rPr>
              <a:t>1.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mít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začátek</a:t>
            </a:r>
            <a:r>
              <a:rPr lang="en-US" dirty="0">
                <a:latin typeface="Liberation Serif"/>
              </a:rPr>
              <a:t> a </a:t>
            </a:r>
            <a:r>
              <a:rPr lang="en-US" dirty="0" err="1">
                <a:latin typeface="Liberation Serif"/>
              </a:rPr>
              <a:t>konec</a:t>
            </a:r>
            <a:r>
              <a:rPr lang="en-US" dirty="0">
                <a:latin typeface="Liberation Serif"/>
              </a:rPr>
              <a:t> - </a:t>
            </a:r>
            <a:r>
              <a:rPr lang="en-US" b="1" dirty="0" err="1">
                <a:latin typeface="Liberation Serif"/>
              </a:rPr>
              <a:t>konečnost</a:t>
            </a:r>
            <a:br>
              <a:rPr lang="en-US" b="1" dirty="0">
                <a:latin typeface="Liberation Serif"/>
              </a:rPr>
            </a:b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Algoritmus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po </a:t>
            </a:r>
            <a:r>
              <a:rPr lang="en-US" dirty="0" err="1">
                <a:latin typeface="Liberation Serif"/>
              </a:rPr>
              <a:t>daném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počtu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kroků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dojít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od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začátku</a:t>
            </a:r>
            <a:r>
              <a:rPr lang="en-US" dirty="0">
                <a:latin typeface="Liberation Serif"/>
              </a:rPr>
              <a:t> do </a:t>
            </a:r>
            <a:r>
              <a:rPr lang="en-US" dirty="0" err="1">
                <a:latin typeface="Liberation Serif"/>
              </a:rPr>
              <a:t>konce</a:t>
            </a:r>
            <a:r>
              <a:rPr lang="en-US" dirty="0">
                <a:latin typeface="Liberation Serif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Liberation Serif"/>
              </a:rPr>
              <a:t>2.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být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jednoznačný</a:t>
            </a:r>
            <a:r>
              <a:rPr lang="en-US" dirty="0">
                <a:latin typeface="Liberation Serif"/>
              </a:rPr>
              <a:t> - </a:t>
            </a:r>
            <a:r>
              <a:rPr lang="en-US" b="1" dirty="0" err="1">
                <a:latin typeface="Liberation Serif"/>
              </a:rPr>
              <a:t>determinovanost</a:t>
            </a:r>
            <a:br>
              <a:rPr lang="en-US" b="1" dirty="0">
                <a:latin typeface="Liberation Serif"/>
              </a:rPr>
            </a:b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Každý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krok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algoritmu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být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jednoznačně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určen</a:t>
            </a:r>
            <a:r>
              <a:rPr lang="en-US" dirty="0">
                <a:latin typeface="Liberation Serif"/>
              </a:rPr>
              <a:t>; v </a:t>
            </a:r>
            <a:r>
              <a:rPr lang="en-US" dirty="0" err="1">
                <a:latin typeface="Liberation Serif"/>
              </a:rPr>
              <a:t>každé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situaci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být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naprosto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zřejmé</a:t>
            </a:r>
            <a:r>
              <a:rPr lang="en-US" dirty="0">
                <a:latin typeface="Liberation Serif"/>
              </a:rPr>
              <a:t>, co a jak se </a:t>
            </a:r>
            <a:r>
              <a:rPr lang="en-US" dirty="0" err="1">
                <a:latin typeface="Liberation Serif"/>
              </a:rPr>
              <a:t>má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provést</a:t>
            </a:r>
            <a:r>
              <a:rPr lang="en-US" dirty="0">
                <a:latin typeface="Liberation Serif"/>
              </a:rPr>
              <a:t>, jak </a:t>
            </a:r>
            <a:r>
              <a:rPr lang="en-US" dirty="0" err="1">
                <a:latin typeface="Liberation Serif"/>
              </a:rPr>
              <a:t>má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provádění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algoritmu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pokračovat</a:t>
            </a:r>
            <a:r>
              <a:rPr lang="en-US" dirty="0">
                <a:latin typeface="Liberation Serif"/>
              </a:rPr>
              <a:t>. Pro </a:t>
            </a:r>
            <a:r>
              <a:rPr lang="en-US" dirty="0" err="1">
                <a:latin typeface="Liberation Serif"/>
              </a:rPr>
              <a:t>stejné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vstupy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musíme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vždy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dostat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stejné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výsledky</a:t>
            </a:r>
            <a:r>
              <a:rPr lang="en-US" dirty="0">
                <a:latin typeface="Liberation Serif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Liberation Serif"/>
              </a:rPr>
              <a:t>3.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být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obecný</a:t>
            </a:r>
            <a:r>
              <a:rPr lang="en-US" dirty="0">
                <a:latin typeface="Liberation Serif"/>
              </a:rPr>
              <a:t> - </a:t>
            </a:r>
            <a:r>
              <a:rPr lang="en-US" b="1" dirty="0" err="1">
                <a:latin typeface="Liberation Serif"/>
              </a:rPr>
              <a:t>obecnost</a:t>
            </a:r>
            <a:r>
              <a:rPr lang="en-US" b="1" dirty="0">
                <a:latin typeface="Liberation Serif"/>
              </a:rPr>
              <a:t>, </a:t>
            </a:r>
            <a:r>
              <a:rPr lang="en-US" b="1" dirty="0" err="1">
                <a:latin typeface="Liberation Serif"/>
              </a:rPr>
              <a:t>hromadnost</a:t>
            </a:r>
            <a:br>
              <a:rPr lang="en-US" b="1" dirty="0">
                <a:latin typeface="Liberation Serif"/>
              </a:rPr>
            </a:b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Algoritmus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neřeší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jeden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konkrétní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problém</a:t>
            </a:r>
            <a:r>
              <a:rPr lang="en-US" dirty="0">
                <a:latin typeface="Liberation Serif"/>
              </a:rPr>
              <a:t>, </a:t>
            </a:r>
            <a:r>
              <a:rPr lang="en-US" dirty="0" err="1">
                <a:latin typeface="Liberation Serif"/>
              </a:rPr>
              <a:t>např</a:t>
            </a:r>
            <a:r>
              <a:rPr lang="en-US" dirty="0">
                <a:latin typeface="Liberation Serif"/>
              </a:rPr>
              <a:t>. </a:t>
            </a:r>
            <a:r>
              <a:rPr lang="en-US" dirty="0" err="1">
                <a:latin typeface="Liberation Serif"/>
              </a:rPr>
              <a:t>výpočet</a:t>
            </a:r>
            <a:r>
              <a:rPr lang="en-US" dirty="0">
                <a:latin typeface="Liberation Serif"/>
              </a:rPr>
              <a:t> 2 + 3, ale </a:t>
            </a:r>
            <a:r>
              <a:rPr lang="en-US" dirty="0" err="1">
                <a:latin typeface="Liberation Serif"/>
              </a:rPr>
              <a:t>obecnou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skupinu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podobných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problémů</a:t>
            </a:r>
            <a:r>
              <a:rPr lang="en-US" dirty="0">
                <a:latin typeface="Liberation Serif"/>
              </a:rPr>
              <a:t>, </a:t>
            </a:r>
            <a:r>
              <a:rPr lang="en-US" dirty="0" err="1">
                <a:latin typeface="Liberation Serif"/>
              </a:rPr>
              <a:t>např</a:t>
            </a:r>
            <a:r>
              <a:rPr lang="en-US" dirty="0">
                <a:latin typeface="Liberation Serif"/>
              </a:rPr>
              <a:t>. </a:t>
            </a:r>
            <a:r>
              <a:rPr lang="en-US" dirty="0" err="1">
                <a:latin typeface="Liberation Serif"/>
              </a:rPr>
              <a:t>součet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čísel</a:t>
            </a:r>
            <a:r>
              <a:rPr lang="en-US" dirty="0">
                <a:latin typeface="Liberation Serif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Liberation Serif"/>
              </a:rPr>
              <a:t>4.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mít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výstup</a:t>
            </a:r>
            <a:r>
              <a:rPr lang="en-US" dirty="0">
                <a:latin typeface="Liberation Serif"/>
              </a:rPr>
              <a:t> - </a:t>
            </a:r>
            <a:r>
              <a:rPr lang="en-US" b="1" dirty="0" err="1">
                <a:latin typeface="Liberation Serif"/>
              </a:rPr>
              <a:t>resultativnost</a:t>
            </a:r>
            <a:br>
              <a:rPr lang="en-US" b="1" dirty="0">
                <a:latin typeface="Liberation Serif"/>
              </a:rPr>
            </a:b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Algoritmus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musí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mít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alespoň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jeden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výstup</a:t>
            </a:r>
            <a:r>
              <a:rPr lang="en-US" dirty="0">
                <a:latin typeface="Liberation Serif"/>
              </a:rPr>
              <a:t>, </a:t>
            </a:r>
            <a:r>
              <a:rPr lang="en-US" dirty="0" err="1">
                <a:latin typeface="Liberation Serif"/>
              </a:rPr>
              <a:t>který</a:t>
            </a:r>
            <a:r>
              <a:rPr lang="en-US" dirty="0">
                <a:latin typeface="Liberation Serif"/>
              </a:rPr>
              <a:t> je </a:t>
            </a:r>
            <a:r>
              <a:rPr lang="en-US" dirty="0" err="1">
                <a:latin typeface="Liberation Serif"/>
              </a:rPr>
              <a:t>odpovědí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na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problém</a:t>
            </a:r>
            <a:r>
              <a:rPr lang="en-US" dirty="0">
                <a:latin typeface="Liberation Serif"/>
              </a:rPr>
              <a:t>, </a:t>
            </a:r>
            <a:r>
              <a:rPr lang="en-US" dirty="0" err="1">
                <a:latin typeface="Liberation Serif"/>
              </a:rPr>
              <a:t>který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algoritmus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řeší</a:t>
            </a:r>
            <a:r>
              <a:rPr lang="en-US" dirty="0">
                <a:latin typeface="Liberation Serif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Liberation Serif"/>
              </a:rPr>
              <a:t>5.Musí se </a:t>
            </a:r>
            <a:r>
              <a:rPr lang="en-US" dirty="0" err="1">
                <a:latin typeface="Liberation Serif"/>
              </a:rPr>
              <a:t>skládat</a:t>
            </a:r>
            <a:r>
              <a:rPr lang="en-US" dirty="0">
                <a:latin typeface="Liberation Serif"/>
              </a:rPr>
              <a:t> z </a:t>
            </a:r>
            <a:r>
              <a:rPr lang="en-US" dirty="0" err="1">
                <a:latin typeface="Liberation Serif"/>
              </a:rPr>
              <a:t>konečného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počtu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jednoduchých</a:t>
            </a:r>
            <a:r>
              <a:rPr lang="en-US" dirty="0">
                <a:latin typeface="Liberation Serif"/>
              </a:rPr>
              <a:t> </a:t>
            </a:r>
            <a:r>
              <a:rPr lang="en-US" dirty="0" err="1">
                <a:latin typeface="Liberation Serif"/>
              </a:rPr>
              <a:t>kroků</a:t>
            </a:r>
            <a:r>
              <a:rPr lang="en-US" dirty="0">
                <a:latin typeface="Liberation Serif"/>
              </a:rPr>
              <a:t> – </a:t>
            </a:r>
            <a:r>
              <a:rPr lang="en-US" b="1" dirty="0" err="1">
                <a:latin typeface="Liberation Serif"/>
              </a:rPr>
              <a:t>elementárnost</a:t>
            </a:r>
            <a:r>
              <a:rPr lang="en-US" dirty="0">
                <a:latin typeface="Liberation Serif"/>
              </a:rPr>
              <a:t> [1]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599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9BAB28-D582-46CD-BAAD-75E7F570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  <a:cs typeface="Aharoni"/>
              </a:rPr>
              <a:t>Zápis algoritmů</a:t>
            </a:r>
            <a:endParaRPr lang="cs-CZ">
              <a:latin typeface="Liberation Serif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59217F-096D-4D31-8074-18107FC9F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Přirozený jazyk</a:t>
            </a:r>
          </a:p>
          <a:p>
            <a:r>
              <a:rPr lang="cs-CZ"/>
              <a:t>Programovací jazyk</a:t>
            </a:r>
          </a:p>
          <a:p>
            <a:r>
              <a:rPr lang="cs-CZ"/>
              <a:t>Grafická forma</a:t>
            </a:r>
          </a:p>
        </p:txBody>
      </p:sp>
    </p:spTree>
    <p:extLst>
      <p:ext uri="{BB962C8B-B14F-4D97-AF65-F5344CB8AC3E}">
        <p14:creationId xmlns:p14="http://schemas.microsoft.com/office/powerpoint/2010/main" val="250429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hodiny&#10;&#10;Popis se vygeneroval automaticky.">
            <a:extLst>
              <a:ext uri="{FF2B5EF4-FFF2-40B4-BE49-F238E27FC236}">
                <a16:creationId xmlns:a16="http://schemas.microsoft.com/office/drawing/2014/main" id="{C0837AED-DAF2-41B1-B9CD-ECD9BEB1E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713" y="1030831"/>
            <a:ext cx="2939302" cy="3514164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8C0DC781-E67D-4464-832D-AD2773B7A356}"/>
              </a:ext>
            </a:extLst>
          </p:cNvPr>
          <p:cNvSpPr txBox="1">
            <a:spLocks/>
          </p:cNvSpPr>
          <p:nvPr/>
        </p:nvSpPr>
        <p:spPr>
          <a:xfrm>
            <a:off x="7465194" y="3524532"/>
            <a:ext cx="1128856" cy="1801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>
                <a:cs typeface="Posterama"/>
              </a:rPr>
              <a:t>[2]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08A83E6-A6C7-4877-8F54-50FC2F5E8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>
                <a:latin typeface="Liberation Serif"/>
                <a:cs typeface="Aharoni"/>
              </a:rPr>
              <a:t>Rozhodovací blok</a:t>
            </a:r>
            <a:endParaRPr lang="cs-CZ">
              <a:latin typeface="Liberation Serif"/>
            </a:endParaRPr>
          </a:p>
        </p:txBody>
      </p:sp>
    </p:spTree>
    <p:extLst>
      <p:ext uri="{BB962C8B-B14F-4D97-AF65-F5344CB8AC3E}">
        <p14:creationId xmlns:p14="http://schemas.microsoft.com/office/powerpoint/2010/main" val="17653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72FE086B-2C56-4424-8690-690E78DB0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755" y="1994885"/>
            <a:ext cx="2054598" cy="2082613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8C0DC781-E67D-4464-832D-AD2773B7A356}"/>
              </a:ext>
            </a:extLst>
          </p:cNvPr>
          <p:cNvSpPr txBox="1">
            <a:spLocks/>
          </p:cNvSpPr>
          <p:nvPr/>
        </p:nvSpPr>
        <p:spPr>
          <a:xfrm>
            <a:off x="7169359" y="3174908"/>
            <a:ext cx="1128856" cy="1801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>
                <a:cs typeface="Posterama"/>
              </a:rPr>
              <a:t>[2]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E320417-467F-45AD-8BEF-29CD92F60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>
                <a:latin typeface="Liberation Serif"/>
                <a:cs typeface="Aharoni"/>
              </a:rPr>
              <a:t>Operační blok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146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CD08B8-A96D-4B95-AE94-D95CF8DB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  <a:cs typeface="Aharoni"/>
              </a:rPr>
              <a:t>Co to je cyklus?</a:t>
            </a:r>
            <a:endParaRPr lang="cs-CZ">
              <a:latin typeface="Aharoni"/>
              <a:cs typeface="Aharoni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5D317A-5B9F-4BD8-AFFB-91871582C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40000"/>
              </a:lnSpc>
              <a:spcBef>
                <a:spcPts val="930"/>
              </a:spcBef>
            </a:pPr>
            <a:r>
              <a:rPr lang="cs-CZ" b="1" dirty="0">
                <a:latin typeface="Liberation Serif"/>
              </a:rPr>
              <a:t>Cykly slouží k vícenásobnému opakování stejné části programu </a:t>
            </a:r>
            <a:r>
              <a:rPr lang="cs-CZ" dirty="0">
                <a:latin typeface="Liberation Serif"/>
              </a:rPr>
              <a:t>a mají v programování široké využití. [3]</a:t>
            </a:r>
            <a:endParaRPr lang="cs-CZ" dirty="0">
              <a:ea typeface="+mn-lt"/>
              <a:cs typeface="+mn-lt"/>
            </a:endParaRPr>
          </a:p>
          <a:p>
            <a:pPr marL="0" indent="0">
              <a:lnSpc>
                <a:spcPct val="140000"/>
              </a:lnSpc>
              <a:spcBef>
                <a:spcPts val="930"/>
              </a:spcBef>
              <a:buNone/>
            </a:pPr>
            <a:endParaRPr lang="cs-CZ">
              <a:latin typeface="Liberation Serif"/>
            </a:endParaRPr>
          </a:p>
          <a:p>
            <a:pPr marL="285750" indent="-285750">
              <a:lnSpc>
                <a:spcPct val="140000"/>
              </a:lnSpc>
              <a:spcBef>
                <a:spcPts val="930"/>
              </a:spcBef>
              <a:buFont typeface="Arial,Sans-Serif" panose="020B0604020202020204" pitchFamily="34" charset="0"/>
            </a:pPr>
            <a:r>
              <a:rPr lang="cs-CZ" dirty="0">
                <a:latin typeface="Liberation Serif"/>
                <a:ea typeface="+mn-lt"/>
                <a:cs typeface="+mn-lt"/>
              </a:rPr>
              <a:t>Cyklus </a:t>
            </a:r>
            <a:r>
              <a:rPr lang="cs-CZ" dirty="0" err="1">
                <a:latin typeface="Liberation Serif"/>
                <a:ea typeface="+mn-lt"/>
                <a:cs typeface="+mn-lt"/>
              </a:rPr>
              <a:t>for</a:t>
            </a:r>
            <a:endParaRPr lang="cs-CZ">
              <a:latin typeface="Liberation Serif"/>
              <a:ea typeface="+mn-lt"/>
              <a:cs typeface="+mn-lt"/>
            </a:endParaRPr>
          </a:p>
          <a:p>
            <a:pPr marL="285750" indent="-285750">
              <a:lnSpc>
                <a:spcPct val="140000"/>
              </a:lnSpc>
              <a:spcBef>
                <a:spcPts val="930"/>
              </a:spcBef>
              <a:buFont typeface="Arial,Sans-Serif" panose="020B0604020202020204" pitchFamily="34" charset="0"/>
            </a:pPr>
            <a:r>
              <a:rPr lang="cs-CZ" dirty="0">
                <a:latin typeface="Liberation Serif"/>
                <a:ea typeface="+mn-lt"/>
                <a:cs typeface="+mn-lt"/>
              </a:rPr>
              <a:t>Cyklus </a:t>
            </a:r>
            <a:r>
              <a:rPr lang="cs-CZ" dirty="0" err="1">
                <a:latin typeface="Liberation Serif"/>
                <a:ea typeface="+mn-lt"/>
                <a:cs typeface="+mn-lt"/>
              </a:rPr>
              <a:t>while</a:t>
            </a:r>
            <a:endParaRPr lang="cs-CZ">
              <a:latin typeface="Liberation Serif"/>
              <a:ea typeface="+mn-lt"/>
              <a:cs typeface="+mn-lt"/>
            </a:endParaRPr>
          </a:p>
          <a:p>
            <a:pPr marL="285750" indent="-285750">
              <a:lnSpc>
                <a:spcPct val="140000"/>
              </a:lnSpc>
              <a:spcBef>
                <a:spcPts val="930"/>
              </a:spcBef>
              <a:buFont typeface="Arial,Sans-Serif" panose="020B0604020202020204" pitchFamily="34" charset="0"/>
            </a:pPr>
            <a:r>
              <a:rPr lang="cs-CZ" dirty="0">
                <a:latin typeface="Liberation Serif"/>
              </a:rPr>
              <a:t>Cyklus do-</a:t>
            </a:r>
            <a:r>
              <a:rPr lang="cs-CZ" dirty="0" err="1">
                <a:latin typeface="Liberation Serif"/>
              </a:rPr>
              <a:t>while</a:t>
            </a:r>
            <a:r>
              <a:rPr lang="cs-CZ" dirty="0">
                <a:latin typeface="Liberation Serif"/>
              </a:rPr>
              <a:t> (</a:t>
            </a:r>
            <a:r>
              <a:rPr lang="cs-CZ" dirty="0" err="1">
                <a:latin typeface="Liberation Serif"/>
              </a:rPr>
              <a:t>repeat-until</a:t>
            </a:r>
            <a:r>
              <a:rPr lang="cs-CZ" dirty="0">
                <a:latin typeface="Liberation Serif"/>
              </a:rPr>
              <a:t>)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14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76C8CD-56AB-4CC3-9A6F-AEE7C761E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  <a:ea typeface="+mj-lt"/>
                <a:cs typeface="+mj-lt"/>
              </a:rPr>
              <a:t>Cyklus </a:t>
            </a:r>
            <a:r>
              <a:rPr lang="cs-CZ" err="1">
                <a:latin typeface="Liberation Serif"/>
                <a:ea typeface="+mj-lt"/>
                <a:cs typeface="+mj-lt"/>
              </a:rPr>
              <a:t>while</a:t>
            </a:r>
            <a:endParaRPr lang="cs-CZ" err="1">
              <a:latin typeface="Liberation Serif"/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C9D9B869-F09A-4DBC-B85B-594FD2B37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2045" y="1825625"/>
            <a:ext cx="4947910" cy="3859742"/>
          </a:xfrm>
        </p:spPr>
      </p:pic>
    </p:spTree>
    <p:extLst>
      <p:ext uri="{BB962C8B-B14F-4D97-AF65-F5344CB8AC3E}">
        <p14:creationId xmlns:p14="http://schemas.microsoft.com/office/powerpoint/2010/main" val="4890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576547-0EF5-40D3-96AF-9CC2E5918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ans"/>
              </a:rPr>
              <a:t>Cyklus do-</a:t>
            </a:r>
            <a:r>
              <a:rPr lang="cs-CZ" err="1">
                <a:latin typeface="Liberation Sans"/>
              </a:rPr>
              <a:t>while</a:t>
            </a:r>
            <a:r>
              <a:rPr lang="cs-CZ">
                <a:latin typeface="Liberation Sans"/>
              </a:rPr>
              <a:t> (repeat-until)</a:t>
            </a:r>
            <a:endParaRPr lang="cs-CZ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61920971-B18B-43FD-835E-1E3092DBA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7628" y="1825625"/>
            <a:ext cx="2276743" cy="3859742"/>
          </a:xfrm>
        </p:spPr>
      </p:pic>
    </p:spTree>
    <p:extLst>
      <p:ext uri="{BB962C8B-B14F-4D97-AF65-F5344CB8AC3E}">
        <p14:creationId xmlns:p14="http://schemas.microsoft.com/office/powerpoint/2010/main" val="386234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0F847A-6CFE-4A37-AEED-8759E2B1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  <a:ea typeface="+mj-lt"/>
                <a:cs typeface="+mj-lt"/>
              </a:rPr>
              <a:t>Cyklus </a:t>
            </a:r>
            <a:r>
              <a:rPr lang="cs-CZ" err="1">
                <a:latin typeface="Liberation Serif"/>
                <a:ea typeface="+mj-lt"/>
                <a:cs typeface="+mj-lt"/>
              </a:rPr>
              <a:t>for</a:t>
            </a:r>
            <a:endParaRPr lang="cs-CZ" err="1">
              <a:latin typeface="Liberation Serif"/>
            </a:endParaRPr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F58A51A3-147A-4E64-B3B4-D54D470C1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6678" y="1825625"/>
            <a:ext cx="3978644" cy="3859742"/>
          </a:xfrm>
        </p:spPr>
      </p:pic>
    </p:spTree>
    <p:extLst>
      <p:ext uri="{BB962C8B-B14F-4D97-AF65-F5344CB8AC3E}">
        <p14:creationId xmlns:p14="http://schemas.microsoft.com/office/powerpoint/2010/main" val="14281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5A632B-B15A-489E-8337-BC0F40DB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5262" y="859948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4C3C700-157F-4B8E-9DA9-D6DB309A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FFF"/>
                </a:solidFill>
                <a:latin typeface="Liberation Serif"/>
              </a:rPr>
              <a:t>Datové typy</a:t>
            </a:r>
            <a:endParaRPr lang="cs-CZ">
              <a:solidFill>
                <a:srgbClr val="FFFFFF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51547D7-AD18-407B-A5F4-F8225B5DC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5452" y="434266"/>
            <a:ext cx="7217701" cy="5922084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898B8BE7-FC7D-4249-937C-838E05E2BD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753482"/>
              </p:ext>
            </p:extLst>
          </p:nvPr>
        </p:nvGraphicFramePr>
        <p:xfrm>
          <a:off x="4763911" y="609600"/>
          <a:ext cx="6735443" cy="556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960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BE5A701-D064-4AB7-B709-DCEA5F52C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BE5A701-D064-4AB7-B709-DCEA5F52C4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1C8B3BE-DB65-4714-B99D-F382A4F60E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91C8B3BE-DB65-4714-B99D-F382A4F60E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3948B3-EDE8-498F-A8B1-469345302B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623948B3-EDE8-498F-A8B1-469345302B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33CDF6A-E0D2-45EE-9644-6D90D9264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D33CDF6A-E0D2-45EE-9644-6D90D9264D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D0E614-2F24-416E-934E-0DA7121AC5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98D0E614-2F24-416E-934E-0DA7121AC5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4F0765-DBCA-46D4-9877-906CAF84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</a:rPr>
              <a:t>Operace s proměnnými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EAFE1CE-5995-46A6-BCC0-9AD59D02B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806"/>
            <a:ext cx="10515600" cy="385974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Sčítání: a+b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Odčítání: a-b</a:t>
            </a:r>
            <a:endParaRPr lang="cs-CZ"/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Násobení: a*b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Dělění: a/b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Modulo: a%b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Umocňování: a*a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Odmocňování: sqrt(a)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Přiřazení: a==b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Porovnání: a=b, a!=b</a:t>
            </a:r>
            <a:endParaRPr lang="cs-CZ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DFDA4ABB-5AC4-4712-9469-6ECADE4A66C1}"/>
              </a:ext>
            </a:extLst>
          </p:cNvPr>
          <p:cNvSpPr txBox="1">
            <a:spLocks/>
          </p:cNvSpPr>
          <p:nvPr/>
        </p:nvSpPr>
        <p:spPr>
          <a:xfrm>
            <a:off x="843708" y="1831134"/>
            <a:ext cx="10515600" cy="38597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Sčítání: 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Odčítání: </a:t>
            </a:r>
            <a:endParaRPr lang="cs-CZ"/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Násobení: 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Dělění: 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Modulo: 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Umocňování: 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Odmocňování: 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Přiřazení: </a:t>
            </a:r>
          </a:p>
          <a:p>
            <a:pPr>
              <a:lnSpc>
                <a:spcPct val="100000"/>
              </a:lnSpc>
            </a:pPr>
            <a:r>
              <a:rPr lang="cs-CZ">
                <a:ea typeface="+mn-lt"/>
                <a:cs typeface="+mn-lt"/>
              </a:rPr>
              <a:t>Porovnání: 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024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48239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19910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229605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785759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6568884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37705E-DA5B-4374-A955-EFDFCC7D0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61" y="2744662"/>
            <a:ext cx="658970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5100" i="1" kern="1200">
                <a:solidFill>
                  <a:srgbClr val="FFFFFF"/>
                </a:solidFill>
                <a:latin typeface="Liberation Serif"/>
              </a:rPr>
              <a:t>Jak načteme a vypíšeme proměnnou a?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49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405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9B9907-DD8D-4FCE-A42F-1A55F809E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</a:rPr>
              <a:t>Třídící algoritmy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6F817B-479A-4628-89DC-741C6ED54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>
                <a:latin typeface="Segoe UI"/>
                <a:cs typeface="Segoe UI"/>
              </a:rPr>
              <a:t>Třídící (řadící) algoritmy slouží k setřízení jednotlivých prvků vstupního souboru (obvykle seznamu) dle jejich velikosti. [4]</a:t>
            </a:r>
            <a:endParaRPr lang="cs-CZ">
              <a:latin typeface="Avenir Next LT Pro"/>
              <a:cs typeface="Segoe UI"/>
            </a:endParaRPr>
          </a:p>
          <a:p>
            <a:pPr marL="0" indent="0">
              <a:buNone/>
            </a:pPr>
            <a:endParaRPr lang="cs-CZ" dirty="0">
              <a:latin typeface="Segoe UI"/>
              <a:ea typeface="+mn-lt"/>
              <a:cs typeface="Segoe U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>
                <a:ea typeface="+mn-lt"/>
                <a:cs typeface="+mn-lt"/>
              </a:rPr>
              <a:t>časová složitost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>
                <a:ea typeface="+mn-lt"/>
                <a:cs typeface="+mn-lt"/>
              </a:rPr>
              <a:t>Implementační složitost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>
                <a:ea typeface="+mn-lt"/>
                <a:cs typeface="+mn-lt"/>
              </a:rPr>
              <a:t>vhodnost pro danou datovou strukturu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>
                <a:ea typeface="+mn-lt"/>
                <a:cs typeface="+mn-lt"/>
              </a:rPr>
              <a:t>stabilita algoritmu </a:t>
            </a:r>
            <a:endParaRPr lang="cs-CZ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64354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A23C9C6-2C6C-4E13-9A48-86F9C8415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FFF"/>
                </a:solidFill>
                <a:latin typeface="Liberation Serif"/>
                <a:cs typeface="Aharoni"/>
              </a:rPr>
              <a:t>Bubble sort</a:t>
            </a:r>
            <a:endParaRPr lang="cs-CZ">
              <a:solidFill>
                <a:srgbClr val="FFFFFF"/>
              </a:solidFill>
              <a:latin typeface="Liberation Serif"/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0C16A584-9D53-42CB-9133-D7533CC26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cs-CZ" i="1">
                <a:latin typeface="Segoe UI"/>
                <a:cs typeface="Segoe UI"/>
              </a:rPr>
              <a:t>Úkol: Demonstrujte na množině čísel 6,5,3,1,8,7,2,4 řazení za pomoci třídícího algoritmu bubble sort.</a:t>
            </a:r>
            <a:endParaRPr lang="cs-CZ">
              <a:latin typeface="Segoe UI"/>
              <a:cs typeface="Segoe UI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900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23C9C6-2C6C-4E13-9A48-86F9C8415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>
                <a:latin typeface="Liberation Serif"/>
                <a:cs typeface="Aharoni"/>
              </a:rPr>
              <a:t>Bubble</a:t>
            </a:r>
            <a:r>
              <a:rPr lang="cs-CZ">
                <a:latin typeface="Liberation Serif"/>
                <a:cs typeface="Aharoni"/>
              </a:rPr>
              <a:t> sort</a:t>
            </a:r>
            <a:endParaRPr lang="cs-CZ">
              <a:latin typeface="Liberation Serif"/>
            </a:endParaRPr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3FDF3CA8-1D13-482E-9821-5F2A4C1C40F0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824" y="2231290"/>
            <a:ext cx="5292182" cy="318274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28D934-24A4-400B-A89C-423DED6C0DB6}"/>
              </a:ext>
            </a:extLst>
          </p:cNvPr>
          <p:cNvSpPr txBox="1">
            <a:spLocks/>
          </p:cNvSpPr>
          <p:nvPr/>
        </p:nvSpPr>
        <p:spPr>
          <a:xfrm>
            <a:off x="8452997" y="3984958"/>
            <a:ext cx="834620" cy="2768700"/>
          </a:xfrm>
          <a:prstGeom prst="rect">
            <a:avLst/>
          </a:prstGeom>
        </p:spPr>
        <p:txBody>
          <a:bodyPr lIns="109728" tIns="109728" rIns="109728" bIns="91440" anchor="t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a typeface="+mn-lt"/>
                <a:cs typeface="+mn-lt"/>
              </a:rPr>
              <a:t>[5]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66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FC454B-A080-4D23-B177-6D5356C6E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D5855A6-DE5F-44FB-9CDC-854D7C749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Dotazy?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925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103ABB-54A9-4F20-9E78-C5006943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latin typeface="Liberation Serif"/>
                <a:cs typeface="Aharoni"/>
              </a:rPr>
              <a:t>Zdroje</a:t>
            </a:r>
            <a:endParaRPr lang="cs-CZ">
              <a:latin typeface="Liberation Serif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86BC9E-E319-4F67-B6B3-17EB8DD71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2000"/>
              <a:t>[1] </a:t>
            </a:r>
            <a:r>
              <a:rPr lang="en-US" sz="2000" i="1" err="1">
                <a:ea typeface="+mn-lt"/>
                <a:cs typeface="+mn-lt"/>
              </a:rPr>
              <a:t>Algoritmus</a:t>
            </a:r>
            <a:r>
              <a:rPr lang="en-US" sz="2000">
                <a:latin typeface="Liberation Serif"/>
              </a:rPr>
              <a:t> </a:t>
            </a:r>
            <a:r>
              <a:rPr lang="en-US" sz="2000">
                <a:ea typeface="+mn-lt"/>
                <a:cs typeface="+mn-lt"/>
              </a:rPr>
              <a:t>[online]. [cit. 2020-09-28]. </a:t>
            </a:r>
            <a:r>
              <a:rPr lang="en-US" sz="2000" err="1">
                <a:ea typeface="+mn-lt"/>
                <a:cs typeface="+mn-lt"/>
              </a:rPr>
              <a:t>Dostupné</a:t>
            </a:r>
            <a:r>
              <a:rPr lang="en-US" sz="2000">
                <a:ea typeface="+mn-lt"/>
                <a:cs typeface="+mn-lt"/>
              </a:rPr>
              <a:t> z: </a:t>
            </a:r>
            <a:r>
              <a:rPr lang="en-US" sz="2000"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http://bunney.eu/basic/stranky/page14.html</a:t>
            </a:r>
            <a:r>
              <a:rPr lang="en-US" sz="2000">
                <a:ea typeface="+mn-lt"/>
                <a:cs typeface="+mn-lt"/>
              </a:rPr>
              <a:t>  </a:t>
            </a:r>
          </a:p>
          <a:p>
            <a:r>
              <a:rPr lang="en-US" sz="2000"/>
              <a:t>[2] </a:t>
            </a:r>
            <a:r>
              <a:rPr lang="cs-CZ" sz="2000" i="1">
                <a:ea typeface="+mn-lt"/>
                <a:cs typeface="+mn-lt"/>
              </a:rPr>
              <a:t>4. Vývojové diagramy</a:t>
            </a:r>
            <a:r>
              <a:rPr lang="cs-CZ" sz="2000">
                <a:ea typeface="+mn-lt"/>
                <a:cs typeface="+mn-lt"/>
              </a:rPr>
              <a:t> [online]. [cit. 2021-02-24]. Dostupné z: </a:t>
            </a:r>
            <a:r>
              <a:rPr lang="cs-CZ" sz="2000">
                <a:ea typeface="+mn-lt"/>
                <a:cs typeface="+mn-lt"/>
                <a:hlinkClick r:id="rId3"/>
              </a:rPr>
              <a:t>http://old.spsemoh.cz/vyuka/algor/vyv</a:t>
            </a:r>
            <a:endParaRPr lang="cs-CZ" sz="2000">
              <a:ea typeface="+mn-lt"/>
              <a:cs typeface="+mn-lt"/>
            </a:endParaRPr>
          </a:p>
          <a:p>
            <a:r>
              <a:rPr lang="cs-CZ" sz="2000"/>
              <a:t>[3] </a:t>
            </a:r>
            <a:r>
              <a:rPr lang="cs-CZ" sz="2000" i="1">
                <a:ea typeface="+mn-lt"/>
                <a:cs typeface="+mn-lt"/>
              </a:rPr>
              <a:t>17. Příkazy cyklu</a:t>
            </a:r>
            <a:r>
              <a:rPr lang="cs-CZ" sz="2000">
                <a:ea typeface="+mn-lt"/>
                <a:cs typeface="+mn-lt"/>
              </a:rPr>
              <a:t> [online]. [cit. 2020-09-30]. Dostupné z: </a:t>
            </a:r>
            <a:r>
              <a:rPr lang="cs-CZ" sz="2000">
                <a:ea typeface="+mn-lt"/>
                <a:cs typeface="+mn-lt"/>
                <a:hlinkClick r:id="rId4"/>
              </a:rPr>
              <a:t>http://www.ivt.mzf.cz/seminar/17-prikazy-cyklu/</a:t>
            </a:r>
            <a:r>
              <a:rPr lang="cs-CZ" sz="2000">
                <a:ea typeface="+mn-lt"/>
                <a:cs typeface="+mn-lt"/>
              </a:rPr>
              <a:t> </a:t>
            </a:r>
            <a:endParaRPr lang="cs-CZ" sz="2000"/>
          </a:p>
          <a:p>
            <a:r>
              <a:rPr lang="cs-CZ" sz="2000"/>
              <a:t>[4] </a:t>
            </a:r>
            <a:r>
              <a:rPr lang="en-US" sz="2000" i="1" err="1">
                <a:latin typeface="Segoe UI"/>
                <a:cs typeface="Segoe UI"/>
              </a:rPr>
              <a:t>Porovnání</a:t>
            </a:r>
            <a:r>
              <a:rPr lang="en-US" sz="2000" i="1">
                <a:latin typeface="Segoe UI"/>
                <a:cs typeface="Segoe UI"/>
              </a:rPr>
              <a:t> </a:t>
            </a:r>
            <a:r>
              <a:rPr lang="en-US" sz="2000" i="1" err="1">
                <a:latin typeface="Segoe UI"/>
                <a:cs typeface="Segoe UI"/>
              </a:rPr>
              <a:t>řadicích</a:t>
            </a:r>
            <a:r>
              <a:rPr lang="en-US" sz="2000" i="1">
                <a:latin typeface="Segoe UI"/>
                <a:cs typeface="Segoe UI"/>
              </a:rPr>
              <a:t> </a:t>
            </a:r>
            <a:r>
              <a:rPr lang="en-US" sz="2000" i="1" err="1">
                <a:latin typeface="Segoe UI"/>
                <a:cs typeface="Segoe UI"/>
              </a:rPr>
              <a:t>algoritmů</a:t>
            </a:r>
            <a:r>
              <a:rPr lang="en-US" sz="2000">
                <a:latin typeface="Segoe UI"/>
                <a:cs typeface="Segoe UI"/>
              </a:rPr>
              <a:t> [online]. [cit. 2021-03-01]. </a:t>
            </a:r>
            <a:r>
              <a:rPr lang="en-US" sz="2000" err="1">
                <a:latin typeface="Segoe UI"/>
                <a:cs typeface="Segoe UI"/>
              </a:rPr>
              <a:t>Dostupné</a:t>
            </a:r>
            <a:r>
              <a:rPr lang="en-US" sz="2000">
                <a:latin typeface="Segoe UI"/>
                <a:cs typeface="Segoe UI"/>
              </a:rPr>
              <a:t> z: </a:t>
            </a:r>
            <a:r>
              <a:rPr lang="en-US" sz="2000">
                <a:latin typeface="Segoe UI"/>
                <a:cs typeface="Segoe UI"/>
                <a:hlinkClick r:id="rId5"/>
              </a:rPr>
              <a:t>https://www.algoritmy.net/article/75/Porovnani-algoritmu</a:t>
            </a:r>
            <a:endParaRPr lang="cs-CZ" sz="2000"/>
          </a:p>
          <a:p>
            <a:r>
              <a:rPr lang="cs-CZ" sz="2000"/>
              <a:t>[5] </a:t>
            </a:r>
            <a:r>
              <a:rPr lang="en-US" sz="2000" i="1">
                <a:latin typeface="Segoe UI"/>
                <a:cs typeface="Segoe UI"/>
              </a:rPr>
              <a:t>Sorting Algorithm Explained... GIF Style</a:t>
            </a:r>
            <a:r>
              <a:rPr lang="en-US" sz="2000">
                <a:latin typeface="Segoe UI"/>
                <a:cs typeface="Segoe UI"/>
              </a:rPr>
              <a:t> [online]. [cit. 2021-03-01]. </a:t>
            </a:r>
            <a:r>
              <a:rPr lang="en-US" sz="2000" err="1">
                <a:latin typeface="Segoe UI"/>
                <a:cs typeface="Segoe UI"/>
              </a:rPr>
              <a:t>Dostupné</a:t>
            </a:r>
            <a:r>
              <a:rPr lang="en-US" sz="2000">
                <a:latin typeface="Segoe UI"/>
                <a:cs typeface="Segoe UI"/>
              </a:rPr>
              <a:t> z: </a:t>
            </a:r>
            <a:r>
              <a:rPr lang="en-US" sz="2000">
                <a:latin typeface="Segoe UI"/>
                <a:cs typeface="Segoe UI"/>
                <a:hlinkClick r:id="rId6"/>
              </a:rPr>
              <a:t>http://www.xybernetics.com/techtalk/SortingAlgorithmsExplained/SortingAlgorithmsExplained.html</a:t>
            </a:r>
            <a:endParaRPr lang="cs-CZ" sz="2000"/>
          </a:p>
          <a:p>
            <a:endParaRPr lang="cs-CZ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853338085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 Theme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Širokoúhlá obrazovka</PresentationFormat>
  <Slides>20</Slides>
  <Notes>0</Notes>
  <HiddenSlides>0</HiddenSlide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1" baseType="lpstr">
      <vt:lpstr>ShapesVTI</vt:lpstr>
      <vt:lpstr>Algoritmizace - shrnutí</vt:lpstr>
      <vt:lpstr>Definice algoritmu</vt:lpstr>
      <vt:lpstr>Definice algoritmu</vt:lpstr>
      <vt:lpstr>Vlastnosti algoritmů</vt:lpstr>
      <vt:lpstr>Vlastnosti algoritmů</vt:lpstr>
      <vt:lpstr>Zápis algoritmů</vt:lpstr>
      <vt:lpstr>Rozhodovací blok</vt:lpstr>
      <vt:lpstr>Operační blok</vt:lpstr>
      <vt:lpstr>Co to je cyklus?</vt:lpstr>
      <vt:lpstr>Cyklus while</vt:lpstr>
      <vt:lpstr>Cyklus do-while (repeat-until)</vt:lpstr>
      <vt:lpstr>Cyklus for</vt:lpstr>
      <vt:lpstr>Datové typy</vt:lpstr>
      <vt:lpstr>Operace s proměnnými</vt:lpstr>
      <vt:lpstr>Jak načteme a vypíšeme proměnnou a?</vt:lpstr>
      <vt:lpstr>Třídící algoritmy</vt:lpstr>
      <vt:lpstr>Bubble sort</vt:lpstr>
      <vt:lpstr>Bubble sort</vt:lpstr>
      <vt:lpstr>Dotazy?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48</cp:revision>
  <dcterms:created xsi:type="dcterms:W3CDTF">2013-07-15T20:26:40Z</dcterms:created>
  <dcterms:modified xsi:type="dcterms:W3CDTF">2021-04-13T11:50:30Z</dcterms:modified>
</cp:coreProperties>
</file>