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0"/>
  </p:normalViewPr>
  <p:slideViewPr>
    <p:cSldViewPr snapToGrid="0" snapToObjects="1"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F9181-FB04-3141-9741-D6509BBE5C0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3EB45-DDC2-4842-999C-A7419DB7C1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939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3EB45-DDC2-4842-999C-A7419DB7C198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65902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Přetáhněte obrázek na zástupný symbol nebo klikněte na ikonu pro přidání.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201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 contrast="3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_!_pracovni_aktualni\DG\DVZ návrhy a tvorba\DVZ Digitální identita\stav_280819\work\DigiIdentit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7484" y="1391810"/>
            <a:ext cx="5769032" cy="407438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C00000"/>
                </a:solidFill>
              </a:rPr>
              <a:t>Digitální identita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(</a:t>
            </a:r>
            <a:r>
              <a:rPr lang="cs-CZ" i="1" dirty="0" smtClean="0"/>
              <a:t>Opakování minulé vyučovací hodiny)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45537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556792"/>
            <a:ext cx="8352928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E0000"/>
                </a:solidFill>
              </a:rPr>
              <a:t>(1)</a:t>
            </a:r>
            <a:endParaRPr lang="cs-CZ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3"/>
            <a:ext cx="82809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Podívejte se na následující scénku. Co a proč se asi stalo? V jakém sdíleném prostředí se situace s fotografií mohla odehrávat?</a:t>
            </a:r>
          </a:p>
          <a:p>
            <a:endParaRPr lang="cs-CZ" dirty="0"/>
          </a:p>
        </p:txBody>
      </p:sp>
      <p:pic>
        <p:nvPicPr>
          <p:cNvPr id="6" name="Obrázek 5" descr="g:\_!_pracovni_aktualni\DG\DVZ návrhy a tvorba\DVZ Digitální identita\stav_280819\work\obrazky\question-1015308_128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4049">
            <a:off x="3305887" y="429488"/>
            <a:ext cx="810906" cy="81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08920"/>
            <a:ext cx="82206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556792"/>
            <a:ext cx="8352928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E0000"/>
                </a:solidFill>
              </a:rPr>
              <a:t>(2)</a:t>
            </a:r>
            <a:endParaRPr lang="cs-CZ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3"/>
            <a:ext cx="82809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Podívejte se na následující scénku. Je </a:t>
            </a:r>
            <a:r>
              <a:rPr lang="cs-CZ" sz="2400" smtClean="0"/>
              <a:t>heslo neuhádnutelné</a:t>
            </a:r>
            <a:r>
              <a:rPr lang="cs-CZ" sz="2400" dirty="0" smtClean="0"/>
              <a:t>? Je heslo bezpečné?</a:t>
            </a:r>
            <a:endParaRPr lang="cs-CZ" dirty="0"/>
          </a:p>
        </p:txBody>
      </p:sp>
      <p:pic>
        <p:nvPicPr>
          <p:cNvPr id="6" name="Obrázek 5" descr="g:\_!_pracovni_aktualni\DG\DVZ návrhy a tvorba\DVZ Digitální identita\stav_280819\work\obrazky\question-1015308_128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4049">
            <a:off x="3305887" y="429488"/>
            <a:ext cx="810906" cy="81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08920"/>
            <a:ext cx="819604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556792"/>
            <a:ext cx="8352928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E0000"/>
                </a:solidFill>
              </a:rPr>
              <a:t>(3)</a:t>
            </a:r>
            <a:endParaRPr lang="cs-CZ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3"/>
            <a:ext cx="82809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Podívejte se na následující scénku. Pro jaké účely se asi žák registruje? Jsou uvedené údaje potřebné? Pro koho a proč?</a:t>
            </a:r>
            <a:endParaRPr lang="cs-CZ" dirty="0"/>
          </a:p>
        </p:txBody>
      </p:sp>
      <p:pic>
        <p:nvPicPr>
          <p:cNvPr id="6" name="Obrázek 5" descr="g:\_!_pracovni_aktualni\DG\DVZ návrhy a tvorba\DVZ Digitální identita\stav_280819\work\obrazky\question-1015308_128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4049">
            <a:off x="3305887" y="429488"/>
            <a:ext cx="810906" cy="81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587" y="2697286"/>
            <a:ext cx="8208912" cy="3496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556792"/>
            <a:ext cx="8352928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E0000"/>
                </a:solidFill>
              </a:rPr>
              <a:t>(4)</a:t>
            </a:r>
            <a:endParaRPr lang="cs-CZ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3"/>
            <a:ext cx="82809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Podívejte se na následující scénku. Co se může dívce stát? Jak může reagovat? Jsou pro ni reakce druhých bezpečné?</a:t>
            </a:r>
            <a:endParaRPr lang="cs-CZ" dirty="0"/>
          </a:p>
        </p:txBody>
      </p:sp>
      <p:pic>
        <p:nvPicPr>
          <p:cNvPr id="6" name="Obrázek 5" descr="g:\_!_pracovni_aktualni\DG\DVZ návrhy a tvorba\DVZ Digitální identita\stav_280819\work\obrazky\question-1015308_128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4049">
            <a:off x="3305887" y="429488"/>
            <a:ext cx="810906" cy="81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756545"/>
            <a:ext cx="807952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556792"/>
            <a:ext cx="8352928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E0000"/>
                </a:solidFill>
              </a:rPr>
              <a:t>(5)</a:t>
            </a:r>
            <a:endParaRPr lang="cs-CZ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3"/>
            <a:ext cx="82809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Podívejte se na následující scénku. Co si žák neuvědomil při natáčení videa a umisťování do veřejného prostoru?</a:t>
            </a:r>
            <a:endParaRPr lang="cs-CZ" dirty="0"/>
          </a:p>
        </p:txBody>
      </p:sp>
      <p:pic>
        <p:nvPicPr>
          <p:cNvPr id="6" name="Obrázek 5" descr="g:\_!_pracovni_aktualni\DG\DVZ návrhy a tvorba\DVZ Digitální identita\stav_280819\work\obrazky\question-1015308_128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4049">
            <a:off x="3305887" y="429488"/>
            <a:ext cx="810906" cy="81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890" y="2752353"/>
            <a:ext cx="8161991" cy="3475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556792"/>
            <a:ext cx="8352928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E0000"/>
                </a:solidFill>
              </a:rPr>
              <a:t>(6)</a:t>
            </a:r>
            <a:endParaRPr lang="cs-CZ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3"/>
            <a:ext cx="82809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Podívejte se na následující scénku. Jak důvěryhodná bude digitální identita?</a:t>
            </a:r>
            <a:endParaRPr lang="cs-CZ" dirty="0"/>
          </a:p>
        </p:txBody>
      </p:sp>
      <p:pic>
        <p:nvPicPr>
          <p:cNvPr id="6" name="Obrázek 5" descr="g:\_!_pracovni_aktualni\DG\DVZ návrhy a tvorba\DVZ Digitální identita\stav_280819\work\obrazky\question-1015308_128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4049">
            <a:off x="3305887" y="429488"/>
            <a:ext cx="810906" cy="81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908" y="2737495"/>
            <a:ext cx="817532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139</Words>
  <Application>Microsoft Office PowerPoint</Application>
  <PresentationFormat>Předvádění na obrazovce (4:3)</PresentationFormat>
  <Paragraphs>15</Paragraphs>
  <Slides>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Office</vt:lpstr>
      <vt:lpstr>Digitální identita</vt:lpstr>
      <vt:lpstr>(1)</vt:lpstr>
      <vt:lpstr>(2)</vt:lpstr>
      <vt:lpstr>(3)</vt:lpstr>
      <vt:lpstr>(4)</vt:lpstr>
      <vt:lpstr>(5)</vt:lpstr>
      <vt:lpstr>(6)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Nedomová</dc:creator>
  <cp:lastModifiedBy>Já</cp:lastModifiedBy>
  <cp:revision>6</cp:revision>
  <dcterms:created xsi:type="dcterms:W3CDTF">2018-04-25T06:24:25Z</dcterms:created>
  <dcterms:modified xsi:type="dcterms:W3CDTF">2019-09-13T07:55:00Z</dcterms:modified>
</cp:coreProperties>
</file>