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20"/>
  </p:normalViewPr>
  <p:slideViewPr>
    <p:cSldViewPr snapToGrid="0" snapToObjects="1">
      <p:cViewPr varScale="1">
        <p:scale>
          <a:sx n="115" d="100"/>
          <a:sy n="115" d="100"/>
        </p:scale>
        <p:origin x="-157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BF9181-FB04-3141-9741-D6509BBE5C0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03EB45-DDC2-4842-999C-A7419DB7C19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39399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3EB45-DDC2-4842-999C-A7419DB7C198}" type="slidenum">
              <a:rPr lang="cs-CZ" smtClean="0"/>
              <a:pPr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65902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527A6-72CB-4DE6-A748-B25B3493839B}" type="slidenum">
              <a:rPr lang="cs-CZ" smtClean="0"/>
              <a:pPr/>
              <a:t>2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567254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Přetáhněte obrázek na zástupný symbol nebo klikněte na ikonu pro přidání.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82011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 contrast="36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:\_!_pracovni_aktualni\DG\DVZ návrhy a tvorba\DVZ Digitální identita\stav_280819\work\DigiIdentita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87484" y="1391810"/>
            <a:ext cx="5769032" cy="4074380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rgbClr val="C00000"/>
                </a:solidFill>
              </a:rPr>
              <a:t>Digitální identita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(</a:t>
            </a:r>
            <a:r>
              <a:rPr lang="cs-CZ" i="1" dirty="0" smtClean="0"/>
              <a:t>Digitální stopa</a:t>
            </a:r>
            <a:r>
              <a:rPr lang="cs-CZ" dirty="0" smtClean="0"/>
              <a:t>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455374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14290"/>
            <a:ext cx="9144000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Obdélník 3"/>
          <p:cNvSpPr/>
          <p:nvPr/>
        </p:nvSpPr>
        <p:spPr>
          <a:xfrm>
            <a:off x="467544" y="1412776"/>
            <a:ext cx="8208912" cy="1296144"/>
          </a:xfrm>
          <a:prstGeom prst="rect">
            <a:avLst/>
          </a:prstGeom>
          <a:solidFill>
            <a:srgbClr val="FFE5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94122"/>
          </a:xfrm>
        </p:spPr>
        <p:txBody>
          <a:bodyPr>
            <a:normAutofit/>
          </a:bodyPr>
          <a:lstStyle/>
          <a:p>
            <a:r>
              <a:rPr lang="cs-CZ" sz="4000" b="1" dirty="0" smtClean="0">
                <a:solidFill>
                  <a:srgbClr val="7E0000"/>
                </a:solidFill>
              </a:rPr>
              <a:t>Digitální stopa</a:t>
            </a:r>
            <a:endParaRPr lang="cs-CZ" sz="4000" dirty="0">
              <a:solidFill>
                <a:srgbClr val="7E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487593"/>
            <a:ext cx="8352928" cy="4373678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cs-CZ" sz="2600" b="1" dirty="0" smtClean="0">
                <a:solidFill>
                  <a:srgbClr val="7E0000"/>
                </a:solidFill>
              </a:rPr>
              <a:t>Digitální stopa je tvořená jakoukoliv informací vloženou tebou samotným do internetu nebo zaslanou do jiného mobilu nebo do libovolných datových souborů.</a:t>
            </a:r>
          </a:p>
          <a:p>
            <a:r>
              <a:rPr lang="cs-CZ" sz="2400" dirty="0" smtClean="0"/>
              <a:t>Když k informacím má přístup někdo druhý, nějaká skupina osob nebo obecně kdokoliv z celého světa na internetu, </a:t>
            </a:r>
            <a:r>
              <a:rPr lang="cs-CZ" sz="2400" b="1" dirty="0" smtClean="0">
                <a:solidFill>
                  <a:srgbClr val="C00000"/>
                </a:solidFill>
              </a:rPr>
              <a:t>není možné nikdy zaručit, že někdo informaci nezneužije </a:t>
            </a:r>
            <a:r>
              <a:rPr lang="cs-CZ" sz="2400" dirty="0" smtClean="0"/>
              <a:t>.</a:t>
            </a:r>
          </a:p>
          <a:p>
            <a:r>
              <a:rPr lang="cs-CZ" sz="2400" dirty="0" smtClean="0"/>
              <a:t>Informací se myslí naprosto jakýkoliv text, fotografie, nahrávka, video, komentář, </a:t>
            </a:r>
            <a:r>
              <a:rPr lang="cs-CZ" sz="2400" dirty="0" err="1" smtClean="0"/>
              <a:t>smska</a:t>
            </a:r>
            <a:r>
              <a:rPr lang="cs-CZ" sz="2400" dirty="0" smtClean="0"/>
              <a:t>, …,  cokoliv na sociálních sítích…</a:t>
            </a:r>
          </a:p>
          <a:p>
            <a:r>
              <a:rPr lang="cs-CZ" sz="2400" dirty="0" smtClean="0">
                <a:solidFill>
                  <a:srgbClr val="C00000"/>
                </a:solidFill>
              </a:rPr>
              <a:t>Digitální stopu </a:t>
            </a:r>
            <a:r>
              <a:rPr lang="cs-CZ" sz="2400" b="1" dirty="0" smtClean="0">
                <a:solidFill>
                  <a:srgbClr val="C00000"/>
                </a:solidFill>
              </a:rPr>
              <a:t>nelze vždy s jistotou „smazat“</a:t>
            </a:r>
            <a:r>
              <a:rPr lang="cs-CZ" sz="2400" dirty="0" smtClean="0"/>
              <a:t>, může být již mnohokrát zkopírována jinam.</a:t>
            </a:r>
          </a:p>
          <a:p>
            <a:endParaRPr lang="cs-CZ" sz="13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11332" y="5074206"/>
            <a:ext cx="2492141" cy="16679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</TotalTime>
  <Words>101</Words>
  <Application>Microsoft Office PowerPoint</Application>
  <PresentationFormat>Předvádění na obrazovce (4:3)</PresentationFormat>
  <Paragraphs>9</Paragraphs>
  <Slides>2</Slides>
  <Notes>2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</vt:i4>
      </vt:variant>
    </vt:vector>
  </HeadingPairs>
  <TitlesOfParts>
    <vt:vector size="3" baseType="lpstr">
      <vt:lpstr>Motiv Office</vt:lpstr>
      <vt:lpstr>Digitální identita</vt:lpstr>
      <vt:lpstr>Digitální stopa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Jana Nedomová</dc:creator>
  <cp:lastModifiedBy>Já</cp:lastModifiedBy>
  <cp:revision>10</cp:revision>
  <dcterms:created xsi:type="dcterms:W3CDTF">2018-04-25T06:24:25Z</dcterms:created>
  <dcterms:modified xsi:type="dcterms:W3CDTF">2019-09-13T07:59:47Z</dcterms:modified>
</cp:coreProperties>
</file>