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Václav Havel – život a dílo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Dramatik, disident, prezident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Dětství a mládí (1936–1959)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Narozen 1936 v Praze</a:t>
            </a:r>
          </a:p>
          <a:p>
            <a:r>
              <a:t>- Rodina podnikatelů</a:t>
            </a:r>
          </a:p>
          <a:p>
            <a:r>
              <a:t>- Vyučen chemickým laborantem</a:t>
            </a:r>
          </a:p>
          <a:p>
            <a:r>
              <a:t>- Studium dramaturgie na DAMU</a:t>
            </a:r>
          </a:p>
          <a:p>
            <a:r>
              <a:t>- Práce v Divadle Na zábradlí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Umělecký vzestup (1960–1968)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- 1963: Zahradní slavnost</a:t>
            </a:r>
          </a:p>
          <a:p>
            <a:r>
              <a:t>- 1965: Vyrozumění</a:t>
            </a:r>
          </a:p>
          <a:p>
            <a:r>
              <a:t>- 1968: Ztížená možnost soustředění</a:t>
            </a:r>
          </a:p>
          <a:p>
            <a:r>
              <a:t>- Aktivní v Pražském jaru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Disent a věznění (1969–1989)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Zákaz publikování, práce v pivovaru</a:t>
            </a:r>
          </a:p>
          <a:p>
            <a:r>
              <a:t>- 1975–1978: Audience, Vernisáž, Protest</a:t>
            </a:r>
          </a:p>
          <a:p>
            <a:r>
              <a:t>- 1977: Charta 77</a:t>
            </a:r>
          </a:p>
          <a:p>
            <a:r>
              <a:t>- 1978: Moc bezmocných</a:t>
            </a:r>
          </a:p>
          <a:p>
            <a:r>
              <a:t>- Opakované věznění (5 let)</a:t>
            </a:r>
          </a:p>
          <a:p>
            <a:r>
              <a:t>- 1984: Largo desolato</a:t>
            </a:r>
          </a:p>
          <a:p>
            <a:r>
              <a:t>- 1987: Asanace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Politická éra (1989–2003)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- 1989: Sametová revoluce, Občanské fórum</a:t>
            </a:r>
          </a:p>
          <a:p>
            <a:r>
              <a:t>- 29.12.1989: Prezident Československa</a:t>
            </a:r>
          </a:p>
          <a:p>
            <a:r>
              <a:t>- 1993: Prezident ČR</a:t>
            </a:r>
          </a:p>
          <a:p>
            <a:r>
              <a:t>- 1991: Letní přemítání</a:t>
            </a:r>
          </a:p>
          <a:p>
            <a:r>
              <a:t>- Odchod 2003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Poslední léta a odkaz (2003–2011)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Aktivní v lidskoprávních iniciativách</a:t>
            </a:r>
          </a:p>
          <a:p>
            <a:r>
              <a:t>- Zemřel 18.12.2011 na Hrádečku</a:t>
            </a:r>
          </a:p>
          <a:p>
            <a:r>
              <a:t>- Odkaz: morální odpovědnost, svoboda, lidská práva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Zdroje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Knihy: Moc bezmocných, Dálkový výslech, Letní přemítání</a:t>
            </a:r>
          </a:p>
          <a:p>
            <a:r>
              <a:t>- Web: knihovna Václava Havla, ČT archiv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